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2"/>
  </p:notesMasterIdLst>
  <p:sldIdLst>
    <p:sldId id="325" r:id="rId2"/>
    <p:sldId id="328" r:id="rId3"/>
    <p:sldId id="329" r:id="rId4"/>
    <p:sldId id="330" r:id="rId5"/>
    <p:sldId id="331" r:id="rId6"/>
    <p:sldId id="332" r:id="rId7"/>
    <p:sldId id="283" r:id="rId8"/>
    <p:sldId id="284" r:id="rId9"/>
    <p:sldId id="285" r:id="rId10"/>
    <p:sldId id="323" r:id="rId11"/>
    <p:sldId id="313" r:id="rId12"/>
    <p:sldId id="315" r:id="rId13"/>
    <p:sldId id="316" r:id="rId14"/>
    <p:sldId id="324" r:id="rId15"/>
    <p:sldId id="301" r:id="rId16"/>
    <p:sldId id="302" r:id="rId17"/>
    <p:sldId id="303" r:id="rId18"/>
    <p:sldId id="305" r:id="rId19"/>
    <p:sldId id="306" r:id="rId20"/>
    <p:sldId id="307" r:id="rId21"/>
    <p:sldId id="308" r:id="rId22"/>
    <p:sldId id="309" r:id="rId23"/>
    <p:sldId id="327" r:id="rId24"/>
    <p:sldId id="326" r:id="rId25"/>
    <p:sldId id="335" r:id="rId26"/>
    <p:sldId id="336" r:id="rId27"/>
    <p:sldId id="337" r:id="rId28"/>
    <p:sldId id="333" r:id="rId29"/>
    <p:sldId id="334" r:id="rId30"/>
    <p:sldId id="338" r:id="rId31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103" d="100"/>
          <a:sy n="103" d="100"/>
        </p:scale>
        <p:origin x="-177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1434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B189CA1-3F3E-4420-A689-F88C21E3AF7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CA80F4-65C1-42B8-8669-7D9D9FFC739B}" type="slidenum">
              <a:rPr lang="en-US" altLang="zh-TW"/>
              <a:pPr/>
              <a:t>2</a:t>
            </a:fld>
            <a:endParaRPr lang="en-US" altLang="zh-TW"/>
          </a:p>
        </p:txBody>
      </p:sp>
      <p:sp>
        <p:nvSpPr>
          <p:cNvPr id="29698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A6967-CBE2-49B1-B625-7C3E87C1CFCF}" type="slidenum">
              <a:rPr lang="en-US" altLang="zh-TW"/>
              <a:pPr/>
              <a:t>7</a:t>
            </a:fld>
            <a:endParaRPr lang="en-US" altLang="zh-TW"/>
          </a:p>
        </p:txBody>
      </p:sp>
      <p:sp>
        <p:nvSpPr>
          <p:cNvPr id="49154" name="Rectangle 1026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Rectangle 1027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68E4CD-A0D5-41A5-941C-3370CE153F52}" type="slidenum">
              <a:rPr lang="en-US" altLang="zh-TW"/>
              <a:pPr/>
              <a:t>8</a:t>
            </a:fld>
            <a:endParaRPr lang="en-US" altLang="zh-TW"/>
          </a:p>
        </p:txBody>
      </p:sp>
      <p:sp>
        <p:nvSpPr>
          <p:cNvPr id="51202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640DE9-45F4-4A13-AC1F-6F1680A63A5F}" type="slidenum">
              <a:rPr lang="en-US" altLang="zh-TW"/>
              <a:pPr/>
              <a:t>9</a:t>
            </a:fld>
            <a:endParaRPr lang="en-US" altLang="zh-TW"/>
          </a:p>
        </p:txBody>
      </p:sp>
      <p:sp>
        <p:nvSpPr>
          <p:cNvPr id="5325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A6967-CBE2-49B1-B625-7C3E87C1CFCF}" type="slidenum">
              <a:rPr lang="en-US" altLang="zh-TW"/>
              <a:pPr/>
              <a:t>25</a:t>
            </a:fld>
            <a:endParaRPr lang="en-US" altLang="zh-TW"/>
          </a:p>
        </p:txBody>
      </p:sp>
      <p:sp>
        <p:nvSpPr>
          <p:cNvPr id="49154" name="Rectangle 1026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Rectangle 1027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68E4CD-A0D5-41A5-941C-3370CE153F52}" type="slidenum">
              <a:rPr lang="en-US" altLang="zh-TW"/>
              <a:pPr/>
              <a:t>26</a:t>
            </a:fld>
            <a:endParaRPr lang="en-US" altLang="zh-TW"/>
          </a:p>
        </p:txBody>
      </p:sp>
      <p:sp>
        <p:nvSpPr>
          <p:cNvPr id="51202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640DE9-45F4-4A13-AC1F-6F1680A63A5F}" type="slidenum">
              <a:rPr lang="en-US" altLang="zh-TW"/>
              <a:pPr/>
              <a:t>27</a:t>
            </a:fld>
            <a:endParaRPr lang="en-US" altLang="zh-TW"/>
          </a:p>
        </p:txBody>
      </p:sp>
      <p:sp>
        <p:nvSpPr>
          <p:cNvPr id="5325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5299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00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5301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5304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5305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B674955-CDF8-4FFB-9616-A5A18DF8F66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F3AE5-CC5D-4968-9444-27494662345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E8FCE-60A4-4203-9FDB-BAA51B23424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0B1E1C-4EA0-4B59-B41C-23E9C5F8A70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9412B-965A-4FA6-9E99-2ACBB29C020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D9CB0C-FE2E-4537-A017-074AA4C317D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925B8-8CCD-4673-8D2B-79DE2D37002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D1C4E6-7993-4D8C-9054-D5A0C40CEBB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F9073-0D28-4930-B6ED-0E30DCB95F2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CCA00C-9A63-41C8-8ECB-4B3434669BE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E0C963-74F7-41BB-A254-079DF405640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C11B6A2-8703-4CC5-9EDF-601CF85E955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0E1D7CB-5DE5-4D05-80AE-0EFB1666097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3083C15-E469-4DB1-B13A-CE9C647CA6D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54275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6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2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endParaRPr lang="en-US" altLang="zh-TW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en-US" altLang="zh-TW"/>
          </a:p>
        </p:txBody>
      </p:sp>
      <p:sp>
        <p:nvSpPr>
          <p:cNvPr id="542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E492ACAF-197B-42FD-B09D-C7BCCD0F9685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5428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感恩、奉獻與</a:t>
            </a:r>
            <a:r>
              <a:rPr lang="zh-TW" altLang="en-US" dirty="0">
                <a:latin typeface="Microsoft YaHei" pitchFamily="34" charset="-122"/>
                <a:ea typeface="Microsoft YaHei" pitchFamily="34" charset="-122"/>
              </a:rPr>
              <a:t>潔淨禮拜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57200"/>
            <a:ext cx="9144000" cy="5943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感謝耶穌 因你愛極深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感謝耶穌 你恩典廣大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揚聲歌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頌 主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你聖名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讚美又讚美不停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你是我的一切 你是我主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A240寶血大權能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3E7A5-0436-4F03-9E25-69838E0C3FD1}" type="slidenum">
              <a:rPr lang="zh-TW" altLang="en-US"/>
              <a:pPr/>
              <a:t>3</a:t>
            </a:fld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3810000"/>
          </a:xfrm>
        </p:spPr>
        <p:txBody>
          <a:bodyPr/>
          <a:lstStyle/>
          <a:p>
            <a:pPr algn="ctr"/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1.你願從你的罪擔釋放麼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在主寶血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內 大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有權能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你願勝過一切惡性情麼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耶穌寶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血 大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有權能</a:t>
            </a:r>
          </a:p>
          <a:p>
            <a:endParaRPr lang="zh-TW" altLang="en-US" dirty="0">
              <a:latin typeface="華康楷書體W7" pitchFamily="49" charset="-120"/>
              <a:ea typeface="華康楷書體W7" pitchFamily="49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A240寶血大權能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69A0-64DA-4564-A98C-8A92A52347F4}" type="slidenum">
              <a:rPr lang="zh-TW" altLang="en-US"/>
              <a:pPr/>
              <a:t>4</a:t>
            </a:fld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3733800"/>
          </a:xfrm>
        </p:spPr>
        <p:txBody>
          <a:bodyPr/>
          <a:lstStyle/>
          <a:p>
            <a:pPr algn="ctr"/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2.你願從驕傲私慾釋放麼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在主寶血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內 大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有權能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各各他血泉內潔淨罪過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耶穌寶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血 大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有權能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A240寶血大權能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4F56-008F-41AD-ADA4-7E84185B9D31}" type="slidenum">
              <a:rPr lang="zh-TW" altLang="en-US"/>
              <a:pPr/>
              <a:t>5</a:t>
            </a:fld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3733800"/>
          </a:xfrm>
        </p:spPr>
        <p:txBody>
          <a:bodyPr/>
          <a:lstStyle/>
          <a:p>
            <a:pPr algn="ctr"/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3.你願被潔淨比雪還白麼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在主寶血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內 大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有權能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這生命泉能洗淨你罪惡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耶穌寶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血 大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有權能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A240寶血大權能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DD760-E441-4970-8506-15B838ADFCF7}" type="slidenum">
              <a:rPr lang="zh-TW" altLang="en-US"/>
              <a:pPr/>
              <a:t>6</a:t>
            </a:fld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3886200"/>
          </a:xfrm>
        </p:spPr>
        <p:txBody>
          <a:bodyPr/>
          <a:lstStyle/>
          <a:p>
            <a:pPr algn="ctr"/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大有權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能 奇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妙大權能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在羔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羊 寶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血內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大有權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能 奇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妙大權能</a:t>
            </a:r>
            <a:br>
              <a:rPr lang="zh-TW" altLang="en-US" sz="4800" dirty="0">
                <a:latin typeface="Microsoft YaHei" pitchFamily="34" charset="-122"/>
                <a:ea typeface="Microsoft YaHei" pitchFamily="34" charset="-122"/>
              </a:rPr>
            </a:b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在聖潔羔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羊 寶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血內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905500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坐在寶座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上 聖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潔羔羊</a:t>
            </a: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我們俯伏敬拜你</a:t>
            </a: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昔在今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在以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後永在</a:t>
            </a: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唯有你是全能真神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881063"/>
            <a:ext cx="9144000" cy="5976937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坐在寶座上尊貴羔羊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我們俯伏敬拜你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頌讚尊貴榮耀權勢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都歸給你直到永遠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620713"/>
            <a:ext cx="9144000" cy="5903912"/>
          </a:xfrm>
        </p:spPr>
        <p:txBody>
          <a:bodyPr/>
          <a:lstStyle/>
          <a:p>
            <a:pPr marL="0" indent="0" algn="ctr"/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萬王之王 萬主之主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唯有你配得敬拜和尊崇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萬王之王 萬主之主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我們高舉你聖名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直到永遠</a:t>
            </a:r>
          </a:p>
          <a:p>
            <a:pPr marL="0" indent="0"/>
            <a:endParaRPr lang="zh-TW" altLang="en-US" sz="6800" dirty="0">
              <a:latin typeface="華康楷書體W7" pitchFamily="49" charset="-120"/>
              <a:ea typeface="華康楷書體W7" pitchFamily="49" charset="-120"/>
            </a:endParaRPr>
          </a:p>
          <a:p>
            <a:pPr marL="0" indent="0" algn="ctr">
              <a:buFont typeface="Wingdings" pitchFamily="2" charset="2"/>
              <a:buNone/>
            </a:pPr>
            <a:endParaRPr lang="zh-TW" altLang="en-US" sz="6000" dirty="0">
              <a:latin typeface="華康楷書體W7" pitchFamily="49" charset="-120"/>
              <a:ea typeface="華康楷書體W7" pitchFamily="49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4800" b="1">
                <a:latin typeface="Times New Roman" pitchFamily="18" charset="0"/>
              </a:rPr>
              <a:t>感恩見證</a:t>
            </a:r>
            <a:r>
              <a:rPr lang="zh-TW" altLang="en-US"/>
              <a:t> 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4763" cy="4114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en-US" altLang="zh-TW" sz="2800"/>
          </a:p>
          <a:p>
            <a:pPr algn="ctr">
              <a:buFont typeface="Wingdings" pitchFamily="2" charset="2"/>
              <a:buNone/>
            </a:pPr>
            <a:endParaRPr lang="en-US" altLang="zh-TW" sz="2800"/>
          </a:p>
          <a:p>
            <a:pPr algn="ctr">
              <a:buFont typeface="Wingdings" pitchFamily="2" charset="2"/>
              <a:buNone/>
            </a:pPr>
            <a:endParaRPr lang="en-US" altLang="zh-TW" sz="2800"/>
          </a:p>
          <a:p>
            <a:pPr algn="ctr">
              <a:buFont typeface="Wingdings" pitchFamily="2" charset="2"/>
              <a:buNone/>
            </a:pPr>
            <a:r>
              <a:rPr lang="zh-TW" altLang="en-US" sz="6000" b="1">
                <a:solidFill>
                  <a:schemeClr val="bg1"/>
                </a:solidFill>
                <a:ea typeface="標楷體" pitchFamily="65" charset="-120"/>
              </a:rPr>
              <a:t>聖餐</a:t>
            </a:r>
          </a:p>
        </p:txBody>
      </p:sp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4500563" y="981075"/>
            <a:ext cx="3455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pic>
        <p:nvPicPr>
          <p:cNvPr id="118788" name="Picture 4" descr="聖餐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300538" y="2138363"/>
            <a:ext cx="3943350" cy="34702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395288" y="549275"/>
            <a:ext cx="504031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kumimoji="0" lang="zh-TW" altLang="en-US" sz="4800" b="1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主身體為我捨</a:t>
            </a:r>
            <a:br>
              <a:rPr kumimoji="0" lang="zh-TW" altLang="en-US" sz="4800" b="1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</a:br>
            <a:r>
              <a:rPr kumimoji="0" lang="zh-TW" altLang="en-US" sz="4800" b="1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主寶血為我流</a:t>
            </a:r>
            <a:r>
              <a:rPr kumimoji="0" lang="zh-TW" altLang="en-US" sz="4400" b="1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kumimoji="0" lang="zh-TW" altLang="en-US" sz="4400" b="1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</a:br>
            <a:endParaRPr kumimoji="0" lang="zh-TW" altLang="en-US" sz="4400" b="1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4859338" y="549275"/>
            <a:ext cx="3457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pic>
        <p:nvPicPr>
          <p:cNvPr id="120836" name="Picture 4" descr="Insz12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679950" y="2970213"/>
            <a:ext cx="4464050" cy="38877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333375"/>
            <a:ext cx="4391025" cy="4525963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4800" b="1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餅杯乃主自己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4800" b="1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為我設立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4800" b="1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主親手擘這餅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4800" b="1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主親自遞這杯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4800" b="1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我吃喝這餅杯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4800" b="1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與主合一</a:t>
            </a:r>
          </a:p>
        </p:txBody>
      </p:sp>
      <p:pic>
        <p:nvPicPr>
          <p:cNvPr id="121859" name="Picture 3" descr="聖餐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16463" y="3898900"/>
            <a:ext cx="4427537" cy="29591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>
                <a:latin typeface="Microsoft YaHei" pitchFamily="34" charset="-122"/>
                <a:ea typeface="Microsoft YaHei" pitchFamily="34" charset="-122"/>
              </a:rPr>
              <a:t>感恩、奉獻與潔淨的意義</a:t>
            </a:r>
            <a:endParaRPr lang="zh-TW" altLang="en-US" b="1" dirty="0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Microsoft YaHei" pitchFamily="34" charset="-122"/>
                <a:ea typeface="Microsoft YaHei" pitchFamily="34" charset="-122"/>
              </a:rPr>
              <a:t>壹</a:t>
            </a:r>
            <a:r>
              <a:rPr lang="en-US" altLang="zh-TW" dirty="0">
                <a:latin typeface="Microsoft YaHei" pitchFamily="34" charset="-122"/>
                <a:ea typeface="Microsoft YaHei" pitchFamily="34" charset="-122"/>
              </a:rPr>
              <a:t>.</a:t>
            </a:r>
            <a:r>
              <a:rPr lang="zh-TW" altLang="en-US" dirty="0"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</a:rPr>
              <a:t>潔淨與成聖</a:t>
            </a:r>
            <a:r>
              <a:rPr lang="zh-TW" altLang="en-US" dirty="0">
                <a:latin typeface="Microsoft YaHei" pitchFamily="34" charset="-122"/>
                <a:ea typeface="Microsoft YaHei" pitchFamily="34" charset="-122"/>
              </a:rPr>
              <a:t> 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TW"/>
              <a:t> 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1. </a:t>
            </a:r>
            <a:r>
              <a:rPr lang="zh-TW" altLang="en-US" sz="4800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歸耶和華為聖：</a:t>
            </a:r>
            <a:endParaRPr lang="zh-TW" altLang="en-US" sz="4800" dirty="0">
              <a:effectLst/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038600"/>
          </a:xfrm>
        </p:spPr>
        <p:txBody>
          <a:bodyPr/>
          <a:lstStyle/>
          <a:p>
            <a:pPr marL="609600" indent="-609600" algn="ctr">
              <a:buFont typeface="Wingdings" pitchFamily="2" charset="2"/>
              <a:buNone/>
            </a:pPr>
            <a:r>
              <a:rPr lang="en-US" altLang="zh-TW" sz="4800" dirty="0">
                <a:solidFill>
                  <a:schemeClr val="folHlink"/>
                </a:solidFill>
                <a:latin typeface="Microsoft YaHei" pitchFamily="34" charset="-122"/>
                <a:ea typeface="Microsoft YaHei" pitchFamily="34" charset="-122"/>
              </a:rPr>
              <a:t>A. 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分別為聖：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利未記</a:t>
            </a:r>
            <a:r>
              <a:rPr lang="en-US" altLang="zh-TW" sz="4800" dirty="0">
                <a:latin typeface="Microsoft YaHei" pitchFamily="34" charset="-122"/>
                <a:ea typeface="Microsoft YaHei" pitchFamily="34" charset="-122"/>
                <a:cs typeface="Tahoma" pitchFamily="34" charset="0"/>
              </a:rPr>
              <a:t>20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：</a:t>
            </a:r>
            <a:r>
              <a:rPr lang="en-US" altLang="zh-TW" sz="4800" dirty="0">
                <a:latin typeface="Microsoft YaHei" pitchFamily="34" charset="-122"/>
                <a:ea typeface="Microsoft YaHei" pitchFamily="34" charset="-122"/>
                <a:cs typeface="Tahoma" pitchFamily="34" charset="0"/>
              </a:rPr>
              <a:t>26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你們要歸我為聖，因為我耶和華是聖的，並叫你與萬民有分別。</a:t>
            </a:r>
            <a:r>
              <a:rPr lang="zh-TW" altLang="en-US" dirty="0">
                <a:latin typeface="Microsoft YaHei" pitchFamily="34" charset="-122"/>
                <a:ea typeface="Microsoft YaHei" pitchFamily="34" charset="-122"/>
              </a:rPr>
              <a:t> </a:t>
            </a:r>
          </a:p>
          <a:p>
            <a:pPr marL="609600" indent="-609600">
              <a:buFont typeface="Wingdings" pitchFamily="2" charset="2"/>
              <a:buNone/>
            </a:pPr>
            <a:endParaRPr lang="zh-TW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1. </a:t>
            </a:r>
            <a:r>
              <a:rPr lang="zh-TW" altLang="en-US" sz="4800" b="1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歸耶和華為聖：</a:t>
            </a:r>
            <a:endParaRPr lang="zh-TW" altLang="en-US" sz="4800" dirty="0">
              <a:effectLst/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altLang="zh-TW" sz="4800" dirty="0">
                <a:solidFill>
                  <a:schemeClr val="folHlink"/>
                </a:solidFill>
                <a:latin typeface="Microsoft YaHei" pitchFamily="34" charset="-122"/>
                <a:ea typeface="Microsoft YaHei" pitchFamily="34" charset="-122"/>
              </a:rPr>
              <a:t>B.</a:t>
            </a:r>
            <a:r>
              <a:rPr lang="zh-TW" altLang="en-US" sz="4800" dirty="0">
                <a:solidFill>
                  <a:schemeClr val="folHlink"/>
                </a:solidFill>
                <a:latin typeface="Microsoft YaHei" pitchFamily="34" charset="-122"/>
                <a:ea typeface="Microsoft YaHei" pitchFamily="34" charset="-122"/>
              </a:rPr>
              <a:t>與主相會、同住 ：</a:t>
            </a:r>
          </a:p>
          <a:p>
            <a:pPr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出</a:t>
            </a:r>
            <a:r>
              <a:rPr lang="en-US" altLang="zh-TW" sz="4800" dirty="0">
                <a:latin typeface="Microsoft YaHei" pitchFamily="34" charset="-122"/>
                <a:ea typeface="Microsoft YaHei" pitchFamily="34" charset="-122"/>
                <a:cs typeface="Tahoma" pitchFamily="34" charset="0"/>
              </a:rPr>
              <a:t>29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：</a:t>
            </a:r>
            <a:r>
              <a:rPr lang="en-US" altLang="zh-TW" sz="4800" dirty="0">
                <a:latin typeface="Microsoft YaHei" pitchFamily="34" charset="-122"/>
                <a:ea typeface="Microsoft YaHei" pitchFamily="34" charset="-122"/>
                <a:cs typeface="Tahoma" pitchFamily="34" charset="0"/>
              </a:rPr>
              <a:t>43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、</a:t>
            </a:r>
            <a:r>
              <a:rPr lang="en-US" altLang="zh-TW" sz="4800" dirty="0">
                <a:latin typeface="Microsoft YaHei" pitchFamily="34" charset="-122"/>
                <a:ea typeface="Microsoft YaHei" pitchFamily="34" charset="-122"/>
                <a:cs typeface="Tahoma" pitchFamily="34" charset="0"/>
              </a:rPr>
              <a:t>45</a:t>
            </a:r>
          </a:p>
          <a:p>
            <a:pPr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我要在那裏與以色列人相會，會幕就要因我的榮耀成為聖。我要住在以色列人中間，作他們的神。</a:t>
            </a:r>
            <a:r>
              <a:rPr lang="zh-TW" altLang="en-US" dirty="0">
                <a:latin typeface="Microsoft YaHei" pitchFamily="34" charset="-122"/>
                <a:ea typeface="Microsoft YaHei" pitchFamily="34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b="1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2. </a:t>
            </a:r>
            <a:r>
              <a:rPr lang="zh-TW" altLang="en-US" sz="4800" b="1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成聖</a:t>
            </a:r>
            <a:r>
              <a:rPr lang="zh-TW" altLang="en-US" sz="3600" dirty="0">
                <a:effectLst/>
                <a:latin typeface="Microsoft YaHei" pitchFamily="34" charset="-122"/>
                <a:ea typeface="Microsoft YaHei" pitchFamily="34" charset="-122"/>
              </a:rPr>
              <a:t> 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4800" dirty="0">
                <a:solidFill>
                  <a:schemeClr val="folHlink"/>
                </a:solidFill>
                <a:latin typeface="Microsoft YaHei" pitchFamily="34" charset="-122"/>
                <a:ea typeface="Microsoft YaHei" pitchFamily="34" charset="-122"/>
              </a:rPr>
              <a:t>聖潔的身分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出</a:t>
            </a:r>
            <a:r>
              <a:rPr lang="en-US" altLang="zh-TW" sz="4800" dirty="0">
                <a:latin typeface="Microsoft YaHei" pitchFamily="34" charset="-122"/>
                <a:ea typeface="Microsoft YaHei" pitchFamily="34" charset="-122"/>
              </a:rPr>
              <a:t>40:9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、</a:t>
            </a:r>
            <a:r>
              <a:rPr lang="en-US" altLang="zh-TW" sz="4800" dirty="0">
                <a:latin typeface="Microsoft YaHei" pitchFamily="34" charset="-122"/>
                <a:ea typeface="Microsoft YaHei" pitchFamily="34" charset="-122"/>
              </a:rPr>
              <a:t>13  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用膏油把帳幕和其中所有的都抹上，使帳幕和一切器具成聖，就都成聖。要給亞倫穿上聖衣，又膏他，使他成聖，可以給我供祭司的職分 ；</a:t>
            </a:r>
            <a:r>
              <a:rPr lang="zh-TW" altLang="en-US" sz="3600" dirty="0">
                <a:latin typeface="Microsoft YaHei" pitchFamily="34" charset="-122"/>
                <a:ea typeface="Microsoft YaHei" pitchFamily="34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3. </a:t>
            </a:r>
            <a:r>
              <a:rPr lang="zh-TW" altLang="en-US" sz="4800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基督的血</a:t>
            </a:r>
            <a:r>
              <a:rPr lang="zh-TW" altLang="en-US" sz="3600" dirty="0">
                <a:effectLst/>
                <a:latin typeface="Microsoft YaHei" pitchFamily="34" charset="-122"/>
                <a:ea typeface="Microsoft YaHei" pitchFamily="34" charset="-122"/>
              </a:rPr>
              <a:t> 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TW" altLang="en-US" sz="4000" dirty="0">
                <a:latin typeface="Microsoft YaHei" pitchFamily="34" charset="-122"/>
                <a:ea typeface="Microsoft YaHei" pitchFamily="34" charset="-122"/>
              </a:rPr>
              <a:t>來</a:t>
            </a:r>
            <a:r>
              <a:rPr lang="en-US" altLang="zh-TW" sz="4000" dirty="0">
                <a:latin typeface="Microsoft YaHei" pitchFamily="34" charset="-122"/>
                <a:ea typeface="Microsoft YaHei" pitchFamily="34" charset="-122"/>
              </a:rPr>
              <a:t>9:13-14	</a:t>
            </a:r>
            <a:r>
              <a:rPr lang="zh-TW" altLang="en-US" sz="4000" dirty="0">
                <a:latin typeface="Microsoft YaHei" pitchFamily="34" charset="-122"/>
                <a:ea typeface="Microsoft YaHei" pitchFamily="34" charset="-122"/>
              </a:rPr>
              <a:t>若山羊和公牛的血，並母牛犢的灰，灑在不潔的人身上，尚且叫人成聖，身體潔淨，何況基督藉著永遠的靈，將自己無瑕無疵獻給神，他的血豈不更能洗淨你們的心，除去你們的死行，使你們事奉那永生神麼？</a:t>
            </a:r>
            <a:r>
              <a:rPr lang="zh-TW" altLang="en-US" sz="2800" dirty="0">
                <a:latin typeface="Microsoft YaHei" pitchFamily="34" charset="-122"/>
                <a:ea typeface="Microsoft YaHei" pitchFamily="34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ffectLst/>
                <a:latin typeface="Microsoft YaHei" pitchFamily="34" charset="-122"/>
                <a:ea typeface="Microsoft YaHei" pitchFamily="34" charset="-122"/>
              </a:rPr>
              <a:t>貳</a:t>
            </a:r>
            <a:r>
              <a:rPr lang="en-US" altLang="zh-TW" dirty="0">
                <a:effectLst/>
                <a:latin typeface="Microsoft YaHei" pitchFamily="34" charset="-122"/>
                <a:ea typeface="Microsoft YaHei" pitchFamily="34" charset="-122"/>
              </a:rPr>
              <a:t>. </a:t>
            </a:r>
            <a:r>
              <a:rPr lang="zh-TW" altLang="en-US" dirty="0">
                <a:effectLst/>
                <a:latin typeface="Microsoft YaHei" pitchFamily="34" charset="-122"/>
                <a:ea typeface="Microsoft YaHei" pitchFamily="34" charset="-122"/>
              </a:rPr>
              <a:t>更美的奉獻 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5334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1.</a:t>
            </a:r>
            <a:r>
              <a:rPr lang="zh-TW" altLang="en-US" sz="5400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全人的獻上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4000" dirty="0">
                <a:latin typeface="Microsoft YaHei" pitchFamily="34" charset="-122"/>
                <a:ea typeface="Microsoft YaHei" pitchFamily="34" charset="-122"/>
              </a:rPr>
              <a:t>羅</a:t>
            </a:r>
            <a:r>
              <a:rPr lang="en-US" altLang="zh-TW" sz="4000" dirty="0">
                <a:latin typeface="Microsoft YaHei" pitchFamily="34" charset="-122"/>
                <a:ea typeface="Microsoft YaHei" pitchFamily="34" charset="-122"/>
              </a:rPr>
              <a:t>12:1-2	</a:t>
            </a:r>
            <a:r>
              <a:rPr lang="zh-TW" altLang="en-US" sz="4000" dirty="0">
                <a:latin typeface="Microsoft YaHei" pitchFamily="34" charset="-122"/>
                <a:ea typeface="Microsoft YaHei" pitchFamily="34" charset="-122"/>
              </a:rPr>
              <a:t>所以弟兄們，我以神的慈悲勸你們，將身體獻上，當作活祭，是聖潔的，是神所喜悅的；你們如此事奉乃是理所當然的。不要效法這個世界，只要心意更新而變化，叫你們察驗何為神的善良、純全、可喜悅的旨意。</a:t>
            </a:r>
            <a:r>
              <a:rPr lang="zh-TW" altLang="en-US" dirty="0">
                <a:latin typeface="Microsoft YaHei" pitchFamily="34" charset="-122"/>
                <a:ea typeface="Microsoft YaHei" pitchFamily="34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2. </a:t>
            </a:r>
            <a:r>
              <a:rPr lang="zh-TW" altLang="en-US" sz="5400" dirty="0">
                <a:solidFill>
                  <a:srgbClr val="FF0000"/>
                </a:solidFill>
                <a:effectLst/>
                <a:latin typeface="Microsoft YaHei" pitchFamily="34" charset="-122"/>
                <a:ea typeface="Microsoft YaHei" pitchFamily="34" charset="-122"/>
              </a:rPr>
              <a:t>過聖潔的生活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4400" dirty="0">
                <a:latin typeface="Microsoft YaHei" pitchFamily="34" charset="-122"/>
                <a:ea typeface="Microsoft YaHei" pitchFamily="34" charset="-122"/>
              </a:rPr>
              <a:t>帖前</a:t>
            </a:r>
            <a:r>
              <a:rPr lang="en-US" altLang="zh-TW" sz="4400" dirty="0">
                <a:latin typeface="Microsoft YaHei" pitchFamily="34" charset="-122"/>
                <a:ea typeface="Microsoft YaHei" pitchFamily="34" charset="-122"/>
              </a:rPr>
              <a:t>4:3-4   </a:t>
            </a:r>
            <a:r>
              <a:rPr lang="zh-TW" altLang="en-US" sz="4400" dirty="0">
                <a:latin typeface="Microsoft YaHei" pitchFamily="34" charset="-122"/>
                <a:ea typeface="Microsoft YaHei" pitchFamily="34" charset="-122"/>
              </a:rPr>
              <a:t>神的旨意就是要你們成為聖潔，遠避淫行；要你們各人曉得怎樣用聖潔、尊貴守著自己的身體。</a:t>
            </a:r>
            <a:r>
              <a:rPr lang="zh-TW" altLang="en-US" dirty="0">
                <a:latin typeface="Microsoft YaHei" pitchFamily="34" charset="-122"/>
                <a:ea typeface="Microsoft YaHei" pitchFamily="34" charset="-122"/>
              </a:rPr>
              <a:t> 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4800" dirty="0">
                <a:effectLst/>
                <a:latin typeface="Microsoft YaHei" pitchFamily="34" charset="-122"/>
                <a:ea typeface="Microsoft YaHei" pitchFamily="34" charset="-122"/>
              </a:rPr>
              <a:t>銷毀不潔之物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抹油祝福</a:t>
            </a:r>
            <a:r>
              <a:rPr lang="zh-TW" altLang="en-US" dirty="0">
                <a:latin typeface="Microsoft YaHei" pitchFamily="34" charset="-122"/>
                <a:ea typeface="Microsoft YaHei" pitchFamily="34" charset="-122"/>
              </a:rPr>
              <a:t> 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905500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坐在寶座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上 聖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潔羔羊</a:t>
            </a: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我們俯伏敬拜你</a:t>
            </a: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昔在今</a:t>
            </a:r>
            <a:r>
              <a:rPr lang="zh-TW" altLang="en-US" sz="4800" dirty="0" smtClean="0">
                <a:latin typeface="Microsoft YaHei" pitchFamily="34" charset="-122"/>
                <a:ea typeface="Microsoft YaHei" pitchFamily="34" charset="-122"/>
              </a:rPr>
              <a:t>在以</a:t>
            </a: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後永在</a:t>
            </a: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唯有你是全能真神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881063"/>
            <a:ext cx="9144000" cy="5976937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坐在寶座上尊貴羔羊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我們俯伏敬拜你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頌讚尊貴榮耀權勢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都歸給你直到永遠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620713"/>
            <a:ext cx="9144000" cy="5903912"/>
          </a:xfrm>
        </p:spPr>
        <p:txBody>
          <a:bodyPr/>
          <a:lstStyle/>
          <a:p>
            <a:pPr marL="0" indent="0" algn="ctr"/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萬王之王 萬主之主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唯有你配得敬拜和尊崇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萬王之王 萬主之主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我們高舉你聖名</a:t>
            </a:r>
          </a:p>
          <a:p>
            <a:pPr marL="0" indent="0" algn="ctr">
              <a:buFont typeface="Wingdings" pitchFamily="2" charset="2"/>
              <a:buNone/>
            </a:pPr>
            <a:r>
              <a:rPr lang="zh-TW" altLang="en-US" sz="4800" dirty="0">
                <a:latin typeface="Microsoft YaHei" pitchFamily="34" charset="-122"/>
                <a:ea typeface="Microsoft YaHei" pitchFamily="34" charset="-122"/>
              </a:rPr>
              <a:t>直到永遠</a:t>
            </a:r>
          </a:p>
          <a:p>
            <a:pPr marL="0" indent="0"/>
            <a:endParaRPr lang="zh-TW" altLang="en-US" sz="6800" dirty="0">
              <a:latin typeface="華康楷書體W7" pitchFamily="49" charset="-120"/>
              <a:ea typeface="華康楷書體W7" pitchFamily="49" charset="-120"/>
            </a:endParaRPr>
          </a:p>
          <a:p>
            <a:pPr marL="0" indent="0" algn="ctr">
              <a:buFont typeface="Wingdings" pitchFamily="2" charset="2"/>
              <a:buNone/>
            </a:pPr>
            <a:endParaRPr lang="zh-TW" altLang="en-US" sz="6000" dirty="0">
              <a:latin typeface="華康楷書體W7" pitchFamily="49" charset="-120"/>
              <a:ea typeface="華康楷書體W7" pitchFamily="49" charset="-12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zh-TW" altLang="en-US" dirty="0">
                <a:latin typeface="Microsoft YaHei" pitchFamily="34" charset="-122"/>
                <a:ea typeface="Microsoft YaHei" pitchFamily="34" charset="-122"/>
              </a:rPr>
              <a:t>贈禮 </a:t>
            </a:r>
            <a:r>
              <a:rPr lang="zh-TW" altLang="en-US" dirty="0"/>
              <a:t/>
            </a:r>
            <a:br>
              <a:rPr lang="zh-TW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每</a:t>
            </a:r>
            <a:r>
              <a:rPr lang="zh-TW" altLang="en-US" dirty="0">
                <a:latin typeface="Microsoft YaHei" pitchFamily="34" charset="-122"/>
                <a:ea typeface="Microsoft YaHei" pitchFamily="34" charset="-122"/>
              </a:rPr>
              <a:t>人一句祝福的話</a:t>
            </a:r>
            <a:r>
              <a:rPr lang="zh-TW" altLang="en-US" dirty="0"/>
              <a:t/>
            </a:r>
            <a:br>
              <a:rPr lang="zh-TW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effectLst/>
                <a:latin typeface="Microsoft YaHei" pitchFamily="34" charset="-122"/>
                <a:ea typeface="Microsoft YaHei" pitchFamily="34" charset="-122"/>
              </a:rPr>
              <a:t>祝福禱告</a:t>
            </a:r>
            <a:endParaRPr lang="en-US" dirty="0">
              <a:effectLst/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Files\Office2K\Templates\Presentation Designs\Soaring.pot</Template>
  <TotalTime>295</TotalTime>
  <Words>681</Words>
  <Application>Microsoft PowerPoint</Application>
  <PresentationFormat>On-screen Show (4:3)</PresentationFormat>
  <Paragraphs>89</Paragraphs>
  <Slides>30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Times New Roman</vt:lpstr>
      <vt:lpstr>新細明體</vt:lpstr>
      <vt:lpstr>Arial</vt:lpstr>
      <vt:lpstr>Wingdings</vt:lpstr>
      <vt:lpstr>華康新儷粗黑</vt:lpstr>
      <vt:lpstr>華康楷書體W7</vt:lpstr>
      <vt:lpstr>標楷體</vt:lpstr>
      <vt:lpstr>Tahoma</vt:lpstr>
      <vt:lpstr>Soaring</vt:lpstr>
      <vt:lpstr>感恩、奉獻與潔淨禮拜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感恩見證 </vt:lpstr>
      <vt:lpstr>Slide 11</vt:lpstr>
      <vt:lpstr>Slide 12</vt:lpstr>
      <vt:lpstr>Slide 13</vt:lpstr>
      <vt:lpstr>感恩、奉獻與潔淨的意義</vt:lpstr>
      <vt:lpstr>壹.潔淨與成聖 </vt:lpstr>
      <vt:lpstr>1. 歸耶和華為聖：</vt:lpstr>
      <vt:lpstr>1. 歸耶和華為聖：</vt:lpstr>
      <vt:lpstr>2. 成聖 </vt:lpstr>
      <vt:lpstr>3. 基督的血 </vt:lpstr>
      <vt:lpstr>貳. 更美的奉獻 </vt:lpstr>
      <vt:lpstr>1.全人的獻上</vt:lpstr>
      <vt:lpstr>2. 過聖潔的生活</vt:lpstr>
      <vt:lpstr>銷毀不潔之物</vt:lpstr>
      <vt:lpstr>抹油祝福 </vt:lpstr>
      <vt:lpstr>Slide 25</vt:lpstr>
      <vt:lpstr>Slide 26</vt:lpstr>
      <vt:lpstr>Slide 27</vt:lpstr>
      <vt:lpstr>   贈禮  </vt:lpstr>
      <vt:lpstr>   每人一句祝福的話 </vt:lpstr>
      <vt:lpstr>祝福禱告</vt:lpstr>
    </vt:vector>
  </TitlesOfParts>
  <Company>北雪梨靈糧堂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壹. 祭司與會幕：分別、成聖（膏油）</dc:title>
  <dc:creator>Steven</dc:creator>
  <cp:lastModifiedBy>STEVEN</cp:lastModifiedBy>
  <cp:revision>41</cp:revision>
  <dcterms:created xsi:type="dcterms:W3CDTF">2002-08-23T04:01:24Z</dcterms:created>
  <dcterms:modified xsi:type="dcterms:W3CDTF">2013-06-29T05:57:56Z</dcterms:modified>
</cp:coreProperties>
</file>