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7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DD920E-C1F8-4A43-A241-DE39BF35708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C5AB3A7B-DCBC-4602-A3A3-73179873EDD6}">
      <dgm:prSet phldrT="[Text]"/>
      <dgm:spPr/>
      <dgm:t>
        <a:bodyPr/>
        <a:lstStyle/>
        <a:p>
          <a:r>
            <a:rPr lang="zh-CN" altLang="en-US" dirty="0" smtClean="0"/>
            <a:t>牧師</a:t>
          </a:r>
          <a:endParaRPr lang="en-AU" dirty="0"/>
        </a:p>
      </dgm:t>
    </dgm:pt>
    <dgm:pt modelId="{DA2F4A85-83AD-4A36-A5A2-B6328B606A84}" type="parTrans" cxnId="{6F6BD230-0BEB-4A33-B010-903D27EC39BE}">
      <dgm:prSet/>
      <dgm:spPr/>
      <dgm:t>
        <a:bodyPr/>
        <a:lstStyle/>
        <a:p>
          <a:endParaRPr lang="en-AU"/>
        </a:p>
      </dgm:t>
    </dgm:pt>
    <dgm:pt modelId="{BACFE04A-786B-4022-AAFF-1F4FB5BE2280}" type="sibTrans" cxnId="{6F6BD230-0BEB-4A33-B010-903D27EC39BE}">
      <dgm:prSet/>
      <dgm:spPr/>
      <dgm:t>
        <a:bodyPr/>
        <a:lstStyle/>
        <a:p>
          <a:endParaRPr lang="en-AU"/>
        </a:p>
      </dgm:t>
    </dgm:pt>
    <dgm:pt modelId="{D11320E4-982B-48B8-9770-3E5F17989480}" type="asst">
      <dgm:prSet phldrT="[Text]"/>
      <dgm:spPr/>
      <dgm:t>
        <a:bodyPr/>
        <a:lstStyle/>
        <a:p>
          <a:r>
            <a:rPr lang="zh-CN" altLang="en-US" dirty="0" smtClean="0"/>
            <a:t>小組長</a:t>
          </a:r>
          <a:endParaRPr lang="en-AU" dirty="0"/>
        </a:p>
      </dgm:t>
    </dgm:pt>
    <dgm:pt modelId="{EEA41F32-B28F-451B-8D10-1536332A57FB}" type="parTrans" cxnId="{4442A1FA-901B-4014-856D-22D26C92BDE9}">
      <dgm:prSet/>
      <dgm:spPr/>
      <dgm:t>
        <a:bodyPr/>
        <a:lstStyle/>
        <a:p>
          <a:endParaRPr lang="en-AU"/>
        </a:p>
      </dgm:t>
    </dgm:pt>
    <dgm:pt modelId="{1F9BCFE3-7025-48E8-B540-BB04ED75B0EF}" type="sibTrans" cxnId="{4442A1FA-901B-4014-856D-22D26C92BDE9}">
      <dgm:prSet/>
      <dgm:spPr/>
      <dgm:t>
        <a:bodyPr/>
        <a:lstStyle/>
        <a:p>
          <a:endParaRPr lang="en-AU"/>
        </a:p>
      </dgm:t>
    </dgm:pt>
    <dgm:pt modelId="{56C72E45-241D-42DF-9F81-4B8650529DC7}">
      <dgm:prSet phldrT="[Text]"/>
      <dgm:spPr/>
      <dgm:t>
        <a:bodyPr/>
        <a:lstStyle/>
        <a:p>
          <a:r>
            <a:rPr lang="zh-CN" altLang="en-US" dirty="0" smtClean="0"/>
            <a:t>小組長</a:t>
          </a:r>
          <a:endParaRPr lang="en-AU" dirty="0"/>
        </a:p>
      </dgm:t>
    </dgm:pt>
    <dgm:pt modelId="{CFE6C7C1-744B-4915-BA90-D5B6B5F8DD2E}" type="parTrans" cxnId="{FAA5E8BF-2C42-43CC-BC2F-09F9AFF8C7F2}">
      <dgm:prSet/>
      <dgm:spPr/>
      <dgm:t>
        <a:bodyPr/>
        <a:lstStyle/>
        <a:p>
          <a:endParaRPr lang="en-AU"/>
        </a:p>
      </dgm:t>
    </dgm:pt>
    <dgm:pt modelId="{A94F7AA6-440D-419C-8082-2AE2567BC1E1}" type="sibTrans" cxnId="{FAA5E8BF-2C42-43CC-BC2F-09F9AFF8C7F2}">
      <dgm:prSet/>
      <dgm:spPr/>
      <dgm:t>
        <a:bodyPr/>
        <a:lstStyle/>
        <a:p>
          <a:endParaRPr lang="en-AU"/>
        </a:p>
      </dgm:t>
    </dgm:pt>
    <dgm:pt modelId="{1CD7D4D9-0CF1-4440-A7A9-43DE004E1D13}" type="asst">
      <dgm:prSet/>
      <dgm:spPr/>
      <dgm:t>
        <a:bodyPr/>
        <a:lstStyle/>
        <a:p>
          <a:r>
            <a:rPr lang="zh-CN" altLang="en-US" dirty="0" smtClean="0"/>
            <a:t>小組長</a:t>
          </a:r>
          <a:endParaRPr lang="en-AU" dirty="0"/>
        </a:p>
      </dgm:t>
    </dgm:pt>
    <dgm:pt modelId="{17580317-39EF-4337-91E7-C6663FBA5B97}" type="parTrans" cxnId="{CCDB781B-2822-4F13-AAF4-009C8C24B8D6}">
      <dgm:prSet/>
      <dgm:spPr/>
      <dgm:t>
        <a:bodyPr/>
        <a:lstStyle/>
        <a:p>
          <a:endParaRPr lang="en-AU"/>
        </a:p>
      </dgm:t>
    </dgm:pt>
    <dgm:pt modelId="{CAB2E326-8675-43A2-9FD6-B3E23D1B4A0E}" type="sibTrans" cxnId="{CCDB781B-2822-4F13-AAF4-009C8C24B8D6}">
      <dgm:prSet/>
      <dgm:spPr/>
      <dgm:t>
        <a:bodyPr/>
        <a:lstStyle/>
        <a:p>
          <a:endParaRPr lang="en-AU"/>
        </a:p>
      </dgm:t>
    </dgm:pt>
    <dgm:pt modelId="{EEE277E7-05C0-43D5-8BAA-EA69BB9D0635}" type="asst">
      <dgm:prSet/>
      <dgm:spPr/>
      <dgm:t>
        <a:bodyPr/>
        <a:lstStyle/>
        <a:p>
          <a:r>
            <a:rPr lang="zh-CN" altLang="en-US" dirty="0" smtClean="0"/>
            <a:t>小家長</a:t>
          </a:r>
          <a:endParaRPr lang="en-AU" dirty="0"/>
        </a:p>
      </dgm:t>
    </dgm:pt>
    <dgm:pt modelId="{51C21850-F808-456F-9102-397F1E99FDA7}" type="parTrans" cxnId="{AD1573BE-466B-45A8-A8AD-E057C5E8CDA1}">
      <dgm:prSet/>
      <dgm:spPr/>
      <dgm:t>
        <a:bodyPr/>
        <a:lstStyle/>
        <a:p>
          <a:endParaRPr lang="en-AU"/>
        </a:p>
      </dgm:t>
    </dgm:pt>
    <dgm:pt modelId="{6696C7BC-6BB7-4B33-8F94-539594A4ABC2}" type="sibTrans" cxnId="{AD1573BE-466B-45A8-A8AD-E057C5E8CDA1}">
      <dgm:prSet/>
      <dgm:spPr/>
      <dgm:t>
        <a:bodyPr/>
        <a:lstStyle/>
        <a:p>
          <a:endParaRPr lang="en-AU"/>
        </a:p>
      </dgm:t>
    </dgm:pt>
    <dgm:pt modelId="{9BC7D087-1D66-419A-8948-439DDF49D85C}">
      <dgm:prSet/>
      <dgm:spPr/>
      <dgm:t>
        <a:bodyPr/>
        <a:lstStyle/>
        <a:p>
          <a:r>
            <a:rPr lang="zh-CN" altLang="en-US" dirty="0" smtClean="0"/>
            <a:t>小家長</a:t>
          </a:r>
          <a:endParaRPr lang="en-AU" dirty="0"/>
        </a:p>
      </dgm:t>
    </dgm:pt>
    <dgm:pt modelId="{67DF6A37-861C-4D07-903A-94B4B7C3873A}" type="parTrans" cxnId="{555140E5-3459-45D6-AD6B-6AB9E14578F1}">
      <dgm:prSet/>
      <dgm:spPr/>
      <dgm:t>
        <a:bodyPr/>
        <a:lstStyle/>
        <a:p>
          <a:endParaRPr lang="en-AU"/>
        </a:p>
      </dgm:t>
    </dgm:pt>
    <dgm:pt modelId="{EDA1D401-50AB-4909-ACD8-47BF0DE800CE}" type="sibTrans" cxnId="{555140E5-3459-45D6-AD6B-6AB9E14578F1}">
      <dgm:prSet/>
      <dgm:spPr/>
      <dgm:t>
        <a:bodyPr/>
        <a:lstStyle/>
        <a:p>
          <a:endParaRPr lang="en-AU"/>
        </a:p>
      </dgm:t>
    </dgm:pt>
    <dgm:pt modelId="{4DDDEE19-49EC-4146-9714-F437F57B9992}">
      <dgm:prSet/>
      <dgm:spPr/>
      <dgm:t>
        <a:bodyPr/>
        <a:lstStyle/>
        <a:p>
          <a:r>
            <a:rPr lang="zh-CN" altLang="en-US" dirty="0" smtClean="0"/>
            <a:t>小家長</a:t>
          </a:r>
          <a:endParaRPr lang="en-AU" dirty="0"/>
        </a:p>
      </dgm:t>
    </dgm:pt>
    <dgm:pt modelId="{3E26E5B5-C58A-40CA-837A-5A89EFE250EE}" type="parTrans" cxnId="{FC671F69-5131-4824-BF20-84159FB90922}">
      <dgm:prSet/>
      <dgm:spPr/>
      <dgm:t>
        <a:bodyPr/>
        <a:lstStyle/>
        <a:p>
          <a:endParaRPr lang="en-AU"/>
        </a:p>
      </dgm:t>
    </dgm:pt>
    <dgm:pt modelId="{28E9D9FC-968B-4F88-920C-89A03DE0F417}" type="sibTrans" cxnId="{FC671F69-5131-4824-BF20-84159FB90922}">
      <dgm:prSet/>
      <dgm:spPr/>
      <dgm:t>
        <a:bodyPr/>
        <a:lstStyle/>
        <a:p>
          <a:endParaRPr lang="en-AU"/>
        </a:p>
      </dgm:t>
    </dgm:pt>
    <dgm:pt modelId="{69F57AF5-9D96-41A7-8508-C568DB15636F}">
      <dgm:prSet/>
      <dgm:spPr/>
      <dgm:t>
        <a:bodyPr/>
        <a:lstStyle/>
        <a:p>
          <a:r>
            <a:rPr lang="zh-CN" altLang="en-US" dirty="0" smtClean="0"/>
            <a:t>組員</a:t>
          </a:r>
          <a:endParaRPr lang="en-AU" dirty="0"/>
        </a:p>
      </dgm:t>
    </dgm:pt>
    <dgm:pt modelId="{FDDBB5C4-504B-4B1F-8C52-81159EC96474}" type="parTrans" cxnId="{12396B34-4F9B-410F-BE92-B327C90AB12B}">
      <dgm:prSet/>
      <dgm:spPr/>
      <dgm:t>
        <a:bodyPr/>
        <a:lstStyle/>
        <a:p>
          <a:endParaRPr lang="en-AU"/>
        </a:p>
      </dgm:t>
    </dgm:pt>
    <dgm:pt modelId="{D4A2240F-2D03-4E93-90E7-88C2B46B2A49}" type="sibTrans" cxnId="{12396B34-4F9B-410F-BE92-B327C90AB12B}">
      <dgm:prSet/>
      <dgm:spPr/>
      <dgm:t>
        <a:bodyPr/>
        <a:lstStyle/>
        <a:p>
          <a:endParaRPr lang="en-AU"/>
        </a:p>
      </dgm:t>
    </dgm:pt>
    <dgm:pt modelId="{BC2175E3-95CD-42F7-8DE0-F93FDB88FCC8}">
      <dgm:prSet/>
      <dgm:spPr/>
      <dgm:t>
        <a:bodyPr/>
        <a:lstStyle/>
        <a:p>
          <a:r>
            <a:rPr lang="zh-CN" altLang="en-US" dirty="0" smtClean="0"/>
            <a:t>組員</a:t>
          </a:r>
          <a:endParaRPr lang="en-AU" dirty="0"/>
        </a:p>
      </dgm:t>
    </dgm:pt>
    <dgm:pt modelId="{50F1582F-9008-4214-B3D7-E2F8C982C065}" type="parTrans" cxnId="{CA55D91E-1B1C-4D8F-BE20-7520B732EB9D}">
      <dgm:prSet/>
      <dgm:spPr/>
      <dgm:t>
        <a:bodyPr/>
        <a:lstStyle/>
        <a:p>
          <a:endParaRPr lang="en-AU"/>
        </a:p>
      </dgm:t>
    </dgm:pt>
    <dgm:pt modelId="{7216ED5F-20AF-4CAF-9138-B970062FD273}" type="sibTrans" cxnId="{CA55D91E-1B1C-4D8F-BE20-7520B732EB9D}">
      <dgm:prSet/>
      <dgm:spPr/>
      <dgm:t>
        <a:bodyPr/>
        <a:lstStyle/>
        <a:p>
          <a:endParaRPr lang="en-AU"/>
        </a:p>
      </dgm:t>
    </dgm:pt>
    <dgm:pt modelId="{93DC19C9-2CC1-4AD0-965E-2F61ACC2E49F}">
      <dgm:prSet/>
      <dgm:spPr/>
      <dgm:t>
        <a:bodyPr/>
        <a:lstStyle/>
        <a:p>
          <a:r>
            <a:rPr lang="zh-CN" altLang="en-US" dirty="0" smtClean="0"/>
            <a:t>組員</a:t>
          </a:r>
          <a:endParaRPr lang="en-AU" dirty="0"/>
        </a:p>
      </dgm:t>
    </dgm:pt>
    <dgm:pt modelId="{76700CF6-1E14-4C7D-BD52-D5096C332D92}" type="parTrans" cxnId="{D5052F26-927B-4262-88EE-C927016B3FC1}">
      <dgm:prSet/>
      <dgm:spPr/>
      <dgm:t>
        <a:bodyPr/>
        <a:lstStyle/>
        <a:p>
          <a:endParaRPr lang="en-AU"/>
        </a:p>
      </dgm:t>
    </dgm:pt>
    <dgm:pt modelId="{40179F54-26C1-40B0-A8BC-B2609F826FEA}" type="sibTrans" cxnId="{D5052F26-927B-4262-88EE-C927016B3FC1}">
      <dgm:prSet/>
      <dgm:spPr/>
      <dgm:t>
        <a:bodyPr/>
        <a:lstStyle/>
        <a:p>
          <a:endParaRPr lang="en-AU"/>
        </a:p>
      </dgm:t>
    </dgm:pt>
    <dgm:pt modelId="{0A14D8E9-0B2E-4539-9469-E3A10F9A3E26}" type="pres">
      <dgm:prSet presAssocID="{92DD920E-C1F8-4A43-A241-DE39BF35708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E3D988C1-3E8B-40CC-87C2-3B48CD22AED3}" type="pres">
      <dgm:prSet presAssocID="{C5AB3A7B-DCBC-4602-A3A3-73179873EDD6}" presName="hierRoot1" presStyleCnt="0"/>
      <dgm:spPr/>
    </dgm:pt>
    <dgm:pt modelId="{3F9C58BF-528D-47AE-9D99-046455D2AA01}" type="pres">
      <dgm:prSet presAssocID="{C5AB3A7B-DCBC-4602-A3A3-73179873EDD6}" presName="composite" presStyleCnt="0"/>
      <dgm:spPr/>
    </dgm:pt>
    <dgm:pt modelId="{929B2012-4EE6-4A7F-915A-0D4DE8A68FA7}" type="pres">
      <dgm:prSet presAssocID="{C5AB3A7B-DCBC-4602-A3A3-73179873EDD6}" presName="background" presStyleLbl="node0" presStyleIdx="0" presStyleCnt="1"/>
      <dgm:spPr/>
    </dgm:pt>
    <dgm:pt modelId="{156CC25C-B196-4A47-9949-612BFF218315}" type="pres">
      <dgm:prSet presAssocID="{C5AB3A7B-DCBC-4602-A3A3-73179873EDD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8E2791E8-C463-461D-9FE2-94100AA65ED2}" type="pres">
      <dgm:prSet presAssocID="{C5AB3A7B-DCBC-4602-A3A3-73179873EDD6}" presName="hierChild2" presStyleCnt="0"/>
      <dgm:spPr/>
    </dgm:pt>
    <dgm:pt modelId="{752E43E8-5E42-4926-8E45-1A8584E7D0B7}" type="pres">
      <dgm:prSet presAssocID="{EEA41F32-B28F-451B-8D10-1536332A57FB}" presName="Name10" presStyleLbl="parChTrans1D2" presStyleIdx="0" presStyleCnt="3"/>
      <dgm:spPr/>
      <dgm:t>
        <a:bodyPr/>
        <a:lstStyle/>
        <a:p>
          <a:endParaRPr lang="en-AU"/>
        </a:p>
      </dgm:t>
    </dgm:pt>
    <dgm:pt modelId="{C6A3E7DF-1CE4-415C-908E-A4FC1C4B6BBC}" type="pres">
      <dgm:prSet presAssocID="{D11320E4-982B-48B8-9770-3E5F17989480}" presName="hierRoot2" presStyleCnt="0"/>
      <dgm:spPr/>
    </dgm:pt>
    <dgm:pt modelId="{B226A0DC-2A44-4013-811E-53469CE08662}" type="pres">
      <dgm:prSet presAssocID="{D11320E4-982B-48B8-9770-3E5F17989480}" presName="composite2" presStyleCnt="0"/>
      <dgm:spPr/>
    </dgm:pt>
    <dgm:pt modelId="{ABD1DE4F-82A1-4CFC-8C27-6E4DCB366221}" type="pres">
      <dgm:prSet presAssocID="{D11320E4-982B-48B8-9770-3E5F17989480}" presName="background2" presStyleLbl="asst1" presStyleIdx="0" presStyleCnt="2"/>
      <dgm:spPr/>
    </dgm:pt>
    <dgm:pt modelId="{74BE75E4-8AF7-473C-A54A-B98688441D2F}" type="pres">
      <dgm:prSet presAssocID="{D11320E4-982B-48B8-9770-3E5F17989480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5CBC1111-1A59-48F4-9985-26D8C675306F}" type="pres">
      <dgm:prSet presAssocID="{D11320E4-982B-48B8-9770-3E5F17989480}" presName="hierChild3" presStyleCnt="0"/>
      <dgm:spPr/>
    </dgm:pt>
    <dgm:pt modelId="{ADCE49B3-B2A5-4E86-A0C7-B45C58800F37}" type="pres">
      <dgm:prSet presAssocID="{17580317-39EF-4337-91E7-C6663FBA5B97}" presName="Name10" presStyleLbl="parChTrans1D2" presStyleIdx="1" presStyleCnt="3"/>
      <dgm:spPr/>
      <dgm:t>
        <a:bodyPr/>
        <a:lstStyle/>
        <a:p>
          <a:endParaRPr lang="en-AU"/>
        </a:p>
      </dgm:t>
    </dgm:pt>
    <dgm:pt modelId="{B3375DCF-8C5A-4818-A827-DEBFF7B123C0}" type="pres">
      <dgm:prSet presAssocID="{1CD7D4D9-0CF1-4440-A7A9-43DE004E1D13}" presName="hierRoot2" presStyleCnt="0"/>
      <dgm:spPr/>
    </dgm:pt>
    <dgm:pt modelId="{CCF50341-33EA-4FE7-BFDF-A4B1CDFACD59}" type="pres">
      <dgm:prSet presAssocID="{1CD7D4D9-0CF1-4440-A7A9-43DE004E1D13}" presName="composite2" presStyleCnt="0"/>
      <dgm:spPr/>
    </dgm:pt>
    <dgm:pt modelId="{66CBC727-2880-458D-9CCF-7DD8BC7EFA0B}" type="pres">
      <dgm:prSet presAssocID="{1CD7D4D9-0CF1-4440-A7A9-43DE004E1D13}" presName="background2" presStyleLbl="asst1" presStyleIdx="1" presStyleCnt="2"/>
      <dgm:spPr/>
    </dgm:pt>
    <dgm:pt modelId="{F9825FAC-97F7-4D0D-8E7F-9E41D44AB3F7}" type="pres">
      <dgm:prSet presAssocID="{1CD7D4D9-0CF1-4440-A7A9-43DE004E1D13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1AC3E165-61D4-42AE-A57F-DC427AFADEDA}" type="pres">
      <dgm:prSet presAssocID="{1CD7D4D9-0CF1-4440-A7A9-43DE004E1D13}" presName="hierChild3" presStyleCnt="0"/>
      <dgm:spPr/>
    </dgm:pt>
    <dgm:pt modelId="{0E9F58FD-2A45-433B-9861-90194157D069}" type="pres">
      <dgm:prSet presAssocID="{CFE6C7C1-744B-4915-BA90-D5B6B5F8DD2E}" presName="Name10" presStyleLbl="parChTrans1D2" presStyleIdx="2" presStyleCnt="3"/>
      <dgm:spPr/>
      <dgm:t>
        <a:bodyPr/>
        <a:lstStyle/>
        <a:p>
          <a:endParaRPr lang="en-AU"/>
        </a:p>
      </dgm:t>
    </dgm:pt>
    <dgm:pt modelId="{39230EFB-D917-45AC-BBF0-4935BB23B4D5}" type="pres">
      <dgm:prSet presAssocID="{56C72E45-241D-42DF-9F81-4B8650529DC7}" presName="hierRoot2" presStyleCnt="0"/>
      <dgm:spPr/>
    </dgm:pt>
    <dgm:pt modelId="{3B76C678-D76F-460A-AE4B-F7491F49CB55}" type="pres">
      <dgm:prSet presAssocID="{56C72E45-241D-42DF-9F81-4B8650529DC7}" presName="composite2" presStyleCnt="0"/>
      <dgm:spPr/>
    </dgm:pt>
    <dgm:pt modelId="{9F4EAF5B-52E3-4CB3-A0BC-947C22AE66C8}" type="pres">
      <dgm:prSet presAssocID="{56C72E45-241D-42DF-9F81-4B8650529DC7}" presName="background2" presStyleLbl="node2" presStyleIdx="0" presStyleCnt="1"/>
      <dgm:spPr/>
    </dgm:pt>
    <dgm:pt modelId="{0808F64C-F965-42DE-B5F8-2B64E1D9FB13}" type="pres">
      <dgm:prSet presAssocID="{56C72E45-241D-42DF-9F81-4B8650529DC7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89794723-004C-4564-A2D4-DDFA29E8403F}" type="pres">
      <dgm:prSet presAssocID="{56C72E45-241D-42DF-9F81-4B8650529DC7}" presName="hierChild3" presStyleCnt="0"/>
      <dgm:spPr/>
    </dgm:pt>
    <dgm:pt modelId="{7769861B-7EA3-455F-BB84-BB9FD28C13AD}" type="pres">
      <dgm:prSet presAssocID="{51C21850-F808-456F-9102-397F1E99FDA7}" presName="Name17" presStyleLbl="parChTrans1D3" presStyleIdx="0" presStyleCnt="3"/>
      <dgm:spPr/>
      <dgm:t>
        <a:bodyPr/>
        <a:lstStyle/>
        <a:p>
          <a:endParaRPr lang="en-AU"/>
        </a:p>
      </dgm:t>
    </dgm:pt>
    <dgm:pt modelId="{2E5B1F1C-2857-4E59-A52F-5C037C2A286C}" type="pres">
      <dgm:prSet presAssocID="{EEE277E7-05C0-43D5-8BAA-EA69BB9D0635}" presName="hierRoot3" presStyleCnt="0"/>
      <dgm:spPr/>
    </dgm:pt>
    <dgm:pt modelId="{339493A8-2EA6-474B-BE6E-5FDFF6E06D08}" type="pres">
      <dgm:prSet presAssocID="{EEE277E7-05C0-43D5-8BAA-EA69BB9D0635}" presName="composite3" presStyleCnt="0"/>
      <dgm:spPr/>
    </dgm:pt>
    <dgm:pt modelId="{A3788BAF-CFF2-4F35-9265-B540A40A16E9}" type="pres">
      <dgm:prSet presAssocID="{EEE277E7-05C0-43D5-8BAA-EA69BB9D0635}" presName="background3" presStyleLbl="asst2" presStyleIdx="0" presStyleCnt="1"/>
      <dgm:spPr/>
    </dgm:pt>
    <dgm:pt modelId="{2694E7C9-C2F3-49AC-803E-9AF37C978E43}" type="pres">
      <dgm:prSet presAssocID="{EEE277E7-05C0-43D5-8BAA-EA69BB9D0635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A48E7992-FC23-4911-BA2F-9915AC9FA229}" type="pres">
      <dgm:prSet presAssocID="{EEE277E7-05C0-43D5-8BAA-EA69BB9D0635}" presName="hierChild4" presStyleCnt="0"/>
      <dgm:spPr/>
    </dgm:pt>
    <dgm:pt modelId="{95459B5D-5AE0-433D-BD6B-3400FF68ED22}" type="pres">
      <dgm:prSet presAssocID="{FDDBB5C4-504B-4B1F-8C52-81159EC96474}" presName="Name23" presStyleLbl="parChTrans1D4" presStyleIdx="0" presStyleCnt="3"/>
      <dgm:spPr/>
      <dgm:t>
        <a:bodyPr/>
        <a:lstStyle/>
        <a:p>
          <a:endParaRPr lang="en-AU"/>
        </a:p>
      </dgm:t>
    </dgm:pt>
    <dgm:pt modelId="{A634C33D-DDE4-4E39-B177-16C1764A8E0A}" type="pres">
      <dgm:prSet presAssocID="{69F57AF5-9D96-41A7-8508-C568DB15636F}" presName="hierRoot4" presStyleCnt="0"/>
      <dgm:spPr/>
    </dgm:pt>
    <dgm:pt modelId="{C352C286-7E12-4E56-853E-148E25BC4CC2}" type="pres">
      <dgm:prSet presAssocID="{69F57AF5-9D96-41A7-8508-C568DB15636F}" presName="composite4" presStyleCnt="0"/>
      <dgm:spPr/>
    </dgm:pt>
    <dgm:pt modelId="{77C3D97B-516F-430F-8C14-E03401050416}" type="pres">
      <dgm:prSet presAssocID="{69F57AF5-9D96-41A7-8508-C568DB15636F}" presName="background4" presStyleLbl="node4" presStyleIdx="0" presStyleCnt="3"/>
      <dgm:spPr/>
    </dgm:pt>
    <dgm:pt modelId="{4E758A70-DB74-41C0-80D3-63D92882FA1B}" type="pres">
      <dgm:prSet presAssocID="{69F57AF5-9D96-41A7-8508-C568DB15636F}" presName="text4" presStyleLbl="fgAcc4" presStyleIdx="0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984C9EA9-8E77-4C1E-AA89-905EFE5C2611}" type="pres">
      <dgm:prSet presAssocID="{69F57AF5-9D96-41A7-8508-C568DB15636F}" presName="hierChild5" presStyleCnt="0"/>
      <dgm:spPr/>
    </dgm:pt>
    <dgm:pt modelId="{0F907849-159C-4828-A14E-A7FC164724B9}" type="pres">
      <dgm:prSet presAssocID="{50F1582F-9008-4214-B3D7-E2F8C982C065}" presName="Name23" presStyleLbl="parChTrans1D4" presStyleIdx="1" presStyleCnt="3"/>
      <dgm:spPr/>
      <dgm:t>
        <a:bodyPr/>
        <a:lstStyle/>
        <a:p>
          <a:endParaRPr lang="en-AU"/>
        </a:p>
      </dgm:t>
    </dgm:pt>
    <dgm:pt modelId="{68A9C096-FDDE-45B8-A5E5-AEBAB77A9456}" type="pres">
      <dgm:prSet presAssocID="{BC2175E3-95CD-42F7-8DE0-F93FDB88FCC8}" presName="hierRoot4" presStyleCnt="0"/>
      <dgm:spPr/>
    </dgm:pt>
    <dgm:pt modelId="{77BAC6C5-474B-449D-928B-4939170C8604}" type="pres">
      <dgm:prSet presAssocID="{BC2175E3-95CD-42F7-8DE0-F93FDB88FCC8}" presName="composite4" presStyleCnt="0"/>
      <dgm:spPr/>
    </dgm:pt>
    <dgm:pt modelId="{5EEB0FCF-83A1-4495-B50F-2F2DDB9DD990}" type="pres">
      <dgm:prSet presAssocID="{BC2175E3-95CD-42F7-8DE0-F93FDB88FCC8}" presName="background4" presStyleLbl="node4" presStyleIdx="1" presStyleCnt="3"/>
      <dgm:spPr/>
    </dgm:pt>
    <dgm:pt modelId="{5BC29F02-A1CF-4B0E-B72A-F8B31975FC58}" type="pres">
      <dgm:prSet presAssocID="{BC2175E3-95CD-42F7-8DE0-F93FDB88FCC8}" presName="text4" presStyleLbl="fgAcc4" presStyleIdx="1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07DB3581-59D8-408C-8CD1-A2A5017D0BB6}" type="pres">
      <dgm:prSet presAssocID="{BC2175E3-95CD-42F7-8DE0-F93FDB88FCC8}" presName="hierChild5" presStyleCnt="0"/>
      <dgm:spPr/>
    </dgm:pt>
    <dgm:pt modelId="{48CB3A4D-E33A-4114-AF01-82CEEDF2D564}" type="pres">
      <dgm:prSet presAssocID="{76700CF6-1E14-4C7D-BD52-D5096C332D92}" presName="Name23" presStyleLbl="parChTrans1D4" presStyleIdx="2" presStyleCnt="3"/>
      <dgm:spPr/>
      <dgm:t>
        <a:bodyPr/>
        <a:lstStyle/>
        <a:p>
          <a:endParaRPr lang="en-AU"/>
        </a:p>
      </dgm:t>
    </dgm:pt>
    <dgm:pt modelId="{980D5067-5158-42B3-8B1C-B6B2D09ABCE8}" type="pres">
      <dgm:prSet presAssocID="{93DC19C9-2CC1-4AD0-965E-2F61ACC2E49F}" presName="hierRoot4" presStyleCnt="0"/>
      <dgm:spPr/>
    </dgm:pt>
    <dgm:pt modelId="{BC4A19BB-F323-4E41-A39D-D59B06CBC45A}" type="pres">
      <dgm:prSet presAssocID="{93DC19C9-2CC1-4AD0-965E-2F61ACC2E49F}" presName="composite4" presStyleCnt="0"/>
      <dgm:spPr/>
    </dgm:pt>
    <dgm:pt modelId="{EEF46687-6237-4CC3-BA2C-27C4439A8A19}" type="pres">
      <dgm:prSet presAssocID="{93DC19C9-2CC1-4AD0-965E-2F61ACC2E49F}" presName="background4" presStyleLbl="node4" presStyleIdx="2" presStyleCnt="3"/>
      <dgm:spPr/>
    </dgm:pt>
    <dgm:pt modelId="{AB7FA147-EADF-4D17-B9E5-CF264778F6E3}" type="pres">
      <dgm:prSet presAssocID="{93DC19C9-2CC1-4AD0-965E-2F61ACC2E49F}" presName="text4" presStyleLbl="fgAcc4" presStyleIdx="2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4E0648A3-0A65-479D-8EA4-3DE82D187E30}" type="pres">
      <dgm:prSet presAssocID="{93DC19C9-2CC1-4AD0-965E-2F61ACC2E49F}" presName="hierChild5" presStyleCnt="0"/>
      <dgm:spPr/>
    </dgm:pt>
    <dgm:pt modelId="{48040192-43EF-45E1-A800-CCE1893E7C6C}" type="pres">
      <dgm:prSet presAssocID="{67DF6A37-861C-4D07-903A-94B4B7C3873A}" presName="Name17" presStyleLbl="parChTrans1D3" presStyleIdx="1" presStyleCnt="3"/>
      <dgm:spPr/>
      <dgm:t>
        <a:bodyPr/>
        <a:lstStyle/>
        <a:p>
          <a:endParaRPr lang="en-AU"/>
        </a:p>
      </dgm:t>
    </dgm:pt>
    <dgm:pt modelId="{7E163873-42F5-459D-97B0-08B035CF8454}" type="pres">
      <dgm:prSet presAssocID="{9BC7D087-1D66-419A-8948-439DDF49D85C}" presName="hierRoot3" presStyleCnt="0"/>
      <dgm:spPr/>
    </dgm:pt>
    <dgm:pt modelId="{718E688E-A4A4-4F0E-A08D-30F6365B0D10}" type="pres">
      <dgm:prSet presAssocID="{9BC7D087-1D66-419A-8948-439DDF49D85C}" presName="composite3" presStyleCnt="0"/>
      <dgm:spPr/>
    </dgm:pt>
    <dgm:pt modelId="{BB861132-CB0D-4067-A822-60842EF07B88}" type="pres">
      <dgm:prSet presAssocID="{9BC7D087-1D66-419A-8948-439DDF49D85C}" presName="background3" presStyleLbl="node3" presStyleIdx="0" presStyleCnt="2"/>
      <dgm:spPr/>
    </dgm:pt>
    <dgm:pt modelId="{5556D1A3-809A-4704-997B-33190C3DE1D2}" type="pres">
      <dgm:prSet presAssocID="{9BC7D087-1D66-419A-8948-439DDF49D85C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C3DD13EE-5B31-4059-9D39-61483DCC9D6D}" type="pres">
      <dgm:prSet presAssocID="{9BC7D087-1D66-419A-8948-439DDF49D85C}" presName="hierChild4" presStyleCnt="0"/>
      <dgm:spPr/>
    </dgm:pt>
    <dgm:pt modelId="{4393C6CA-807E-4CCF-A1A9-10620C816938}" type="pres">
      <dgm:prSet presAssocID="{3E26E5B5-C58A-40CA-837A-5A89EFE250EE}" presName="Name17" presStyleLbl="parChTrans1D3" presStyleIdx="2" presStyleCnt="3"/>
      <dgm:spPr/>
      <dgm:t>
        <a:bodyPr/>
        <a:lstStyle/>
        <a:p>
          <a:endParaRPr lang="en-AU"/>
        </a:p>
      </dgm:t>
    </dgm:pt>
    <dgm:pt modelId="{01640BB7-1C79-41A0-B32D-9EF505556FFD}" type="pres">
      <dgm:prSet presAssocID="{4DDDEE19-49EC-4146-9714-F437F57B9992}" presName="hierRoot3" presStyleCnt="0"/>
      <dgm:spPr/>
    </dgm:pt>
    <dgm:pt modelId="{18B660B5-8575-4B92-B1D3-AA16ECF6DDE2}" type="pres">
      <dgm:prSet presAssocID="{4DDDEE19-49EC-4146-9714-F437F57B9992}" presName="composite3" presStyleCnt="0"/>
      <dgm:spPr/>
    </dgm:pt>
    <dgm:pt modelId="{20463E99-9373-4C9C-BA94-68513ABAB02F}" type="pres">
      <dgm:prSet presAssocID="{4DDDEE19-49EC-4146-9714-F437F57B9992}" presName="background3" presStyleLbl="node3" presStyleIdx="1" presStyleCnt="2"/>
      <dgm:spPr/>
    </dgm:pt>
    <dgm:pt modelId="{797D78BC-2B5B-461E-9356-68253680F2F5}" type="pres">
      <dgm:prSet presAssocID="{4DDDEE19-49EC-4146-9714-F437F57B9992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C27207FF-BEE6-48C8-B243-2CF30EF1E205}" type="pres">
      <dgm:prSet presAssocID="{4DDDEE19-49EC-4146-9714-F437F57B9992}" presName="hierChild4" presStyleCnt="0"/>
      <dgm:spPr/>
    </dgm:pt>
  </dgm:ptLst>
  <dgm:cxnLst>
    <dgm:cxn modelId="{984B0B57-3D39-429D-8C57-0237239D754F}" type="presOf" srcId="{EEE277E7-05C0-43D5-8BAA-EA69BB9D0635}" destId="{2694E7C9-C2F3-49AC-803E-9AF37C978E43}" srcOrd="0" destOrd="0" presId="urn:microsoft.com/office/officeart/2005/8/layout/hierarchy1"/>
    <dgm:cxn modelId="{37F1E74B-1697-43C6-BA27-2556F54E98E7}" type="presOf" srcId="{56C72E45-241D-42DF-9F81-4B8650529DC7}" destId="{0808F64C-F965-42DE-B5F8-2B64E1D9FB13}" srcOrd="0" destOrd="0" presId="urn:microsoft.com/office/officeart/2005/8/layout/hierarchy1"/>
    <dgm:cxn modelId="{B5820E71-3129-40AB-8647-258071C79F06}" type="presOf" srcId="{FDDBB5C4-504B-4B1F-8C52-81159EC96474}" destId="{95459B5D-5AE0-433D-BD6B-3400FF68ED22}" srcOrd="0" destOrd="0" presId="urn:microsoft.com/office/officeart/2005/8/layout/hierarchy1"/>
    <dgm:cxn modelId="{B72578C5-B192-408B-BB33-5C26E55D0B19}" type="presOf" srcId="{BC2175E3-95CD-42F7-8DE0-F93FDB88FCC8}" destId="{5BC29F02-A1CF-4B0E-B72A-F8B31975FC58}" srcOrd="0" destOrd="0" presId="urn:microsoft.com/office/officeart/2005/8/layout/hierarchy1"/>
    <dgm:cxn modelId="{531E2E9C-AE82-41C5-BF51-9B417D788ABA}" type="presOf" srcId="{1CD7D4D9-0CF1-4440-A7A9-43DE004E1D13}" destId="{F9825FAC-97F7-4D0D-8E7F-9E41D44AB3F7}" srcOrd="0" destOrd="0" presId="urn:microsoft.com/office/officeart/2005/8/layout/hierarchy1"/>
    <dgm:cxn modelId="{AD1573BE-466B-45A8-A8AD-E057C5E8CDA1}" srcId="{56C72E45-241D-42DF-9F81-4B8650529DC7}" destId="{EEE277E7-05C0-43D5-8BAA-EA69BB9D0635}" srcOrd="0" destOrd="0" parTransId="{51C21850-F808-456F-9102-397F1E99FDA7}" sibTransId="{6696C7BC-6BB7-4B33-8F94-539594A4ABC2}"/>
    <dgm:cxn modelId="{B2F3C5B6-42C3-4BDB-85CD-3FA267D0161F}" type="presOf" srcId="{93DC19C9-2CC1-4AD0-965E-2F61ACC2E49F}" destId="{AB7FA147-EADF-4D17-B9E5-CF264778F6E3}" srcOrd="0" destOrd="0" presId="urn:microsoft.com/office/officeart/2005/8/layout/hierarchy1"/>
    <dgm:cxn modelId="{45493B8F-6FD0-4330-8CEA-EEB9A11CF746}" type="presOf" srcId="{69F57AF5-9D96-41A7-8508-C568DB15636F}" destId="{4E758A70-DB74-41C0-80D3-63D92882FA1B}" srcOrd="0" destOrd="0" presId="urn:microsoft.com/office/officeart/2005/8/layout/hierarchy1"/>
    <dgm:cxn modelId="{335FA59C-6CE4-4CF3-9EAE-5BA4FADBE73F}" type="presOf" srcId="{3E26E5B5-C58A-40CA-837A-5A89EFE250EE}" destId="{4393C6CA-807E-4CCF-A1A9-10620C816938}" srcOrd="0" destOrd="0" presId="urn:microsoft.com/office/officeart/2005/8/layout/hierarchy1"/>
    <dgm:cxn modelId="{247D0C0C-4244-4601-8A43-7AC65FBE5D7D}" type="presOf" srcId="{76700CF6-1E14-4C7D-BD52-D5096C332D92}" destId="{48CB3A4D-E33A-4114-AF01-82CEEDF2D564}" srcOrd="0" destOrd="0" presId="urn:microsoft.com/office/officeart/2005/8/layout/hierarchy1"/>
    <dgm:cxn modelId="{61DC30B9-B6F9-4981-99F2-490D777286D3}" type="presOf" srcId="{17580317-39EF-4337-91E7-C6663FBA5B97}" destId="{ADCE49B3-B2A5-4E86-A0C7-B45C58800F37}" srcOrd="0" destOrd="0" presId="urn:microsoft.com/office/officeart/2005/8/layout/hierarchy1"/>
    <dgm:cxn modelId="{05A021B2-915F-42D7-B6B1-5556F1A3D120}" type="presOf" srcId="{C5AB3A7B-DCBC-4602-A3A3-73179873EDD6}" destId="{156CC25C-B196-4A47-9949-612BFF218315}" srcOrd="0" destOrd="0" presId="urn:microsoft.com/office/officeart/2005/8/layout/hierarchy1"/>
    <dgm:cxn modelId="{759CED38-A5A5-4F68-BD65-01F4037B296C}" type="presOf" srcId="{4DDDEE19-49EC-4146-9714-F437F57B9992}" destId="{797D78BC-2B5B-461E-9356-68253680F2F5}" srcOrd="0" destOrd="0" presId="urn:microsoft.com/office/officeart/2005/8/layout/hierarchy1"/>
    <dgm:cxn modelId="{C07A8430-E6CC-4306-9C1D-8DBAB0484B74}" type="presOf" srcId="{51C21850-F808-456F-9102-397F1E99FDA7}" destId="{7769861B-7EA3-455F-BB84-BB9FD28C13AD}" srcOrd="0" destOrd="0" presId="urn:microsoft.com/office/officeart/2005/8/layout/hierarchy1"/>
    <dgm:cxn modelId="{6F6BD230-0BEB-4A33-B010-903D27EC39BE}" srcId="{92DD920E-C1F8-4A43-A241-DE39BF35708E}" destId="{C5AB3A7B-DCBC-4602-A3A3-73179873EDD6}" srcOrd="0" destOrd="0" parTransId="{DA2F4A85-83AD-4A36-A5A2-B6328B606A84}" sibTransId="{BACFE04A-786B-4022-AAFF-1F4FB5BE2280}"/>
    <dgm:cxn modelId="{4442A1FA-901B-4014-856D-22D26C92BDE9}" srcId="{C5AB3A7B-DCBC-4602-A3A3-73179873EDD6}" destId="{D11320E4-982B-48B8-9770-3E5F17989480}" srcOrd="0" destOrd="0" parTransId="{EEA41F32-B28F-451B-8D10-1536332A57FB}" sibTransId="{1F9BCFE3-7025-48E8-B540-BB04ED75B0EF}"/>
    <dgm:cxn modelId="{555140E5-3459-45D6-AD6B-6AB9E14578F1}" srcId="{56C72E45-241D-42DF-9F81-4B8650529DC7}" destId="{9BC7D087-1D66-419A-8948-439DDF49D85C}" srcOrd="1" destOrd="0" parTransId="{67DF6A37-861C-4D07-903A-94B4B7C3873A}" sibTransId="{EDA1D401-50AB-4909-ACD8-47BF0DE800CE}"/>
    <dgm:cxn modelId="{12396B34-4F9B-410F-BE92-B327C90AB12B}" srcId="{EEE277E7-05C0-43D5-8BAA-EA69BB9D0635}" destId="{69F57AF5-9D96-41A7-8508-C568DB15636F}" srcOrd="0" destOrd="0" parTransId="{FDDBB5C4-504B-4B1F-8C52-81159EC96474}" sibTransId="{D4A2240F-2D03-4E93-90E7-88C2B46B2A49}"/>
    <dgm:cxn modelId="{59273947-39D6-47BC-AE2E-2836D787856C}" type="presOf" srcId="{67DF6A37-861C-4D07-903A-94B4B7C3873A}" destId="{48040192-43EF-45E1-A800-CCE1893E7C6C}" srcOrd="0" destOrd="0" presId="urn:microsoft.com/office/officeart/2005/8/layout/hierarchy1"/>
    <dgm:cxn modelId="{F8C55B82-ADF6-4386-B99B-82F5225FD8D0}" type="presOf" srcId="{92DD920E-C1F8-4A43-A241-DE39BF35708E}" destId="{0A14D8E9-0B2E-4539-9469-E3A10F9A3E26}" srcOrd="0" destOrd="0" presId="urn:microsoft.com/office/officeart/2005/8/layout/hierarchy1"/>
    <dgm:cxn modelId="{CCDB781B-2822-4F13-AAF4-009C8C24B8D6}" srcId="{C5AB3A7B-DCBC-4602-A3A3-73179873EDD6}" destId="{1CD7D4D9-0CF1-4440-A7A9-43DE004E1D13}" srcOrd="1" destOrd="0" parTransId="{17580317-39EF-4337-91E7-C6663FBA5B97}" sibTransId="{CAB2E326-8675-43A2-9FD6-B3E23D1B4A0E}"/>
    <dgm:cxn modelId="{1C37977C-7297-4C4A-A37F-5B4BE010E8FA}" type="presOf" srcId="{9BC7D087-1D66-419A-8948-439DDF49D85C}" destId="{5556D1A3-809A-4704-997B-33190C3DE1D2}" srcOrd="0" destOrd="0" presId="urn:microsoft.com/office/officeart/2005/8/layout/hierarchy1"/>
    <dgm:cxn modelId="{96806D6E-A776-47DC-AD16-55D9D33D24AD}" type="presOf" srcId="{CFE6C7C1-744B-4915-BA90-D5B6B5F8DD2E}" destId="{0E9F58FD-2A45-433B-9861-90194157D069}" srcOrd="0" destOrd="0" presId="urn:microsoft.com/office/officeart/2005/8/layout/hierarchy1"/>
    <dgm:cxn modelId="{617A3CD9-D0A6-4FFC-9B07-9F9B751CBAE2}" type="presOf" srcId="{EEA41F32-B28F-451B-8D10-1536332A57FB}" destId="{752E43E8-5E42-4926-8E45-1A8584E7D0B7}" srcOrd="0" destOrd="0" presId="urn:microsoft.com/office/officeart/2005/8/layout/hierarchy1"/>
    <dgm:cxn modelId="{D5052F26-927B-4262-88EE-C927016B3FC1}" srcId="{EEE277E7-05C0-43D5-8BAA-EA69BB9D0635}" destId="{93DC19C9-2CC1-4AD0-965E-2F61ACC2E49F}" srcOrd="2" destOrd="0" parTransId="{76700CF6-1E14-4C7D-BD52-D5096C332D92}" sibTransId="{40179F54-26C1-40B0-A8BC-B2609F826FEA}"/>
    <dgm:cxn modelId="{CA55D91E-1B1C-4D8F-BE20-7520B732EB9D}" srcId="{EEE277E7-05C0-43D5-8BAA-EA69BB9D0635}" destId="{BC2175E3-95CD-42F7-8DE0-F93FDB88FCC8}" srcOrd="1" destOrd="0" parTransId="{50F1582F-9008-4214-B3D7-E2F8C982C065}" sibTransId="{7216ED5F-20AF-4CAF-9138-B970062FD273}"/>
    <dgm:cxn modelId="{FC671F69-5131-4824-BF20-84159FB90922}" srcId="{56C72E45-241D-42DF-9F81-4B8650529DC7}" destId="{4DDDEE19-49EC-4146-9714-F437F57B9992}" srcOrd="2" destOrd="0" parTransId="{3E26E5B5-C58A-40CA-837A-5A89EFE250EE}" sibTransId="{28E9D9FC-968B-4F88-920C-89A03DE0F417}"/>
    <dgm:cxn modelId="{FAA5E8BF-2C42-43CC-BC2F-09F9AFF8C7F2}" srcId="{C5AB3A7B-DCBC-4602-A3A3-73179873EDD6}" destId="{56C72E45-241D-42DF-9F81-4B8650529DC7}" srcOrd="2" destOrd="0" parTransId="{CFE6C7C1-744B-4915-BA90-D5B6B5F8DD2E}" sibTransId="{A94F7AA6-440D-419C-8082-2AE2567BC1E1}"/>
    <dgm:cxn modelId="{9ACB3AE1-79AB-45EB-8556-26DF789F13DF}" type="presOf" srcId="{D11320E4-982B-48B8-9770-3E5F17989480}" destId="{74BE75E4-8AF7-473C-A54A-B98688441D2F}" srcOrd="0" destOrd="0" presId="urn:microsoft.com/office/officeart/2005/8/layout/hierarchy1"/>
    <dgm:cxn modelId="{640A67A3-3A09-4B7C-A010-476A3125962E}" type="presOf" srcId="{50F1582F-9008-4214-B3D7-E2F8C982C065}" destId="{0F907849-159C-4828-A14E-A7FC164724B9}" srcOrd="0" destOrd="0" presId="urn:microsoft.com/office/officeart/2005/8/layout/hierarchy1"/>
    <dgm:cxn modelId="{25135A7B-7676-4BA1-AB95-08A1A73EF875}" type="presParOf" srcId="{0A14D8E9-0B2E-4539-9469-E3A10F9A3E26}" destId="{E3D988C1-3E8B-40CC-87C2-3B48CD22AED3}" srcOrd="0" destOrd="0" presId="urn:microsoft.com/office/officeart/2005/8/layout/hierarchy1"/>
    <dgm:cxn modelId="{33F19714-D43E-4DC0-8161-13CBD8CBD635}" type="presParOf" srcId="{E3D988C1-3E8B-40CC-87C2-3B48CD22AED3}" destId="{3F9C58BF-528D-47AE-9D99-046455D2AA01}" srcOrd="0" destOrd="0" presId="urn:microsoft.com/office/officeart/2005/8/layout/hierarchy1"/>
    <dgm:cxn modelId="{6E113372-5B5C-4B3B-AC22-DA3D7DED6486}" type="presParOf" srcId="{3F9C58BF-528D-47AE-9D99-046455D2AA01}" destId="{929B2012-4EE6-4A7F-915A-0D4DE8A68FA7}" srcOrd="0" destOrd="0" presId="urn:microsoft.com/office/officeart/2005/8/layout/hierarchy1"/>
    <dgm:cxn modelId="{E68DE960-5740-4313-AE2D-344EA6CEAA3F}" type="presParOf" srcId="{3F9C58BF-528D-47AE-9D99-046455D2AA01}" destId="{156CC25C-B196-4A47-9949-612BFF218315}" srcOrd="1" destOrd="0" presId="urn:microsoft.com/office/officeart/2005/8/layout/hierarchy1"/>
    <dgm:cxn modelId="{B39E0964-CE9E-42F3-9360-59D3488E8420}" type="presParOf" srcId="{E3D988C1-3E8B-40CC-87C2-3B48CD22AED3}" destId="{8E2791E8-C463-461D-9FE2-94100AA65ED2}" srcOrd="1" destOrd="0" presId="urn:microsoft.com/office/officeart/2005/8/layout/hierarchy1"/>
    <dgm:cxn modelId="{E60884F2-458B-4238-8E38-C4095372FB8E}" type="presParOf" srcId="{8E2791E8-C463-461D-9FE2-94100AA65ED2}" destId="{752E43E8-5E42-4926-8E45-1A8584E7D0B7}" srcOrd="0" destOrd="0" presId="urn:microsoft.com/office/officeart/2005/8/layout/hierarchy1"/>
    <dgm:cxn modelId="{3F2FB547-2AC0-43A7-92FC-0D06750F5773}" type="presParOf" srcId="{8E2791E8-C463-461D-9FE2-94100AA65ED2}" destId="{C6A3E7DF-1CE4-415C-908E-A4FC1C4B6BBC}" srcOrd="1" destOrd="0" presId="urn:microsoft.com/office/officeart/2005/8/layout/hierarchy1"/>
    <dgm:cxn modelId="{B123187A-A7DA-4ED1-86AC-4FB0EF37FB30}" type="presParOf" srcId="{C6A3E7DF-1CE4-415C-908E-A4FC1C4B6BBC}" destId="{B226A0DC-2A44-4013-811E-53469CE08662}" srcOrd="0" destOrd="0" presId="urn:microsoft.com/office/officeart/2005/8/layout/hierarchy1"/>
    <dgm:cxn modelId="{A2CF67EB-1130-4161-ABDD-B75CC0A48DE6}" type="presParOf" srcId="{B226A0DC-2A44-4013-811E-53469CE08662}" destId="{ABD1DE4F-82A1-4CFC-8C27-6E4DCB366221}" srcOrd="0" destOrd="0" presId="urn:microsoft.com/office/officeart/2005/8/layout/hierarchy1"/>
    <dgm:cxn modelId="{FE02CF23-2046-493C-BC0C-22C41FF98D27}" type="presParOf" srcId="{B226A0DC-2A44-4013-811E-53469CE08662}" destId="{74BE75E4-8AF7-473C-A54A-B98688441D2F}" srcOrd="1" destOrd="0" presId="urn:microsoft.com/office/officeart/2005/8/layout/hierarchy1"/>
    <dgm:cxn modelId="{176E0BC2-5CB9-4402-B46D-0D82EC23A78C}" type="presParOf" srcId="{C6A3E7DF-1CE4-415C-908E-A4FC1C4B6BBC}" destId="{5CBC1111-1A59-48F4-9985-26D8C675306F}" srcOrd="1" destOrd="0" presId="urn:microsoft.com/office/officeart/2005/8/layout/hierarchy1"/>
    <dgm:cxn modelId="{B402E255-BE48-40F7-AC2F-9E4A96691F72}" type="presParOf" srcId="{8E2791E8-C463-461D-9FE2-94100AA65ED2}" destId="{ADCE49B3-B2A5-4E86-A0C7-B45C58800F37}" srcOrd="2" destOrd="0" presId="urn:microsoft.com/office/officeart/2005/8/layout/hierarchy1"/>
    <dgm:cxn modelId="{62C99425-E2E5-4F32-99AC-DC365AD792DD}" type="presParOf" srcId="{8E2791E8-C463-461D-9FE2-94100AA65ED2}" destId="{B3375DCF-8C5A-4818-A827-DEBFF7B123C0}" srcOrd="3" destOrd="0" presId="urn:microsoft.com/office/officeart/2005/8/layout/hierarchy1"/>
    <dgm:cxn modelId="{CB819E1E-6820-4159-95FA-CC8DFE5D0E61}" type="presParOf" srcId="{B3375DCF-8C5A-4818-A827-DEBFF7B123C0}" destId="{CCF50341-33EA-4FE7-BFDF-A4B1CDFACD59}" srcOrd="0" destOrd="0" presId="urn:microsoft.com/office/officeart/2005/8/layout/hierarchy1"/>
    <dgm:cxn modelId="{70488F2D-50BE-4490-AFC4-E5E3DEFB3A11}" type="presParOf" srcId="{CCF50341-33EA-4FE7-BFDF-A4B1CDFACD59}" destId="{66CBC727-2880-458D-9CCF-7DD8BC7EFA0B}" srcOrd="0" destOrd="0" presId="urn:microsoft.com/office/officeart/2005/8/layout/hierarchy1"/>
    <dgm:cxn modelId="{BF3F5276-EF51-4A23-B498-708E92892D6C}" type="presParOf" srcId="{CCF50341-33EA-4FE7-BFDF-A4B1CDFACD59}" destId="{F9825FAC-97F7-4D0D-8E7F-9E41D44AB3F7}" srcOrd="1" destOrd="0" presId="urn:microsoft.com/office/officeart/2005/8/layout/hierarchy1"/>
    <dgm:cxn modelId="{3EF60574-0EAB-4A59-BAB4-3034DC307315}" type="presParOf" srcId="{B3375DCF-8C5A-4818-A827-DEBFF7B123C0}" destId="{1AC3E165-61D4-42AE-A57F-DC427AFADEDA}" srcOrd="1" destOrd="0" presId="urn:microsoft.com/office/officeart/2005/8/layout/hierarchy1"/>
    <dgm:cxn modelId="{3C05F577-AA31-4BE1-9D09-7336ED6E1E82}" type="presParOf" srcId="{8E2791E8-C463-461D-9FE2-94100AA65ED2}" destId="{0E9F58FD-2A45-433B-9861-90194157D069}" srcOrd="4" destOrd="0" presId="urn:microsoft.com/office/officeart/2005/8/layout/hierarchy1"/>
    <dgm:cxn modelId="{2770EAED-D942-4270-8126-E8CE0037C242}" type="presParOf" srcId="{8E2791E8-C463-461D-9FE2-94100AA65ED2}" destId="{39230EFB-D917-45AC-BBF0-4935BB23B4D5}" srcOrd="5" destOrd="0" presId="urn:microsoft.com/office/officeart/2005/8/layout/hierarchy1"/>
    <dgm:cxn modelId="{178A31F9-6137-4E45-8E0D-52076B36E523}" type="presParOf" srcId="{39230EFB-D917-45AC-BBF0-4935BB23B4D5}" destId="{3B76C678-D76F-460A-AE4B-F7491F49CB55}" srcOrd="0" destOrd="0" presId="urn:microsoft.com/office/officeart/2005/8/layout/hierarchy1"/>
    <dgm:cxn modelId="{71A4E672-0F1F-45AE-A2C9-36BE52CC5C46}" type="presParOf" srcId="{3B76C678-D76F-460A-AE4B-F7491F49CB55}" destId="{9F4EAF5B-52E3-4CB3-A0BC-947C22AE66C8}" srcOrd="0" destOrd="0" presId="urn:microsoft.com/office/officeart/2005/8/layout/hierarchy1"/>
    <dgm:cxn modelId="{0DB395A0-CD5D-479F-8CA4-DDC185D73C40}" type="presParOf" srcId="{3B76C678-D76F-460A-AE4B-F7491F49CB55}" destId="{0808F64C-F965-42DE-B5F8-2B64E1D9FB13}" srcOrd="1" destOrd="0" presId="urn:microsoft.com/office/officeart/2005/8/layout/hierarchy1"/>
    <dgm:cxn modelId="{4C67D33C-7BC5-49DB-9A62-3C3AA1E1AE39}" type="presParOf" srcId="{39230EFB-D917-45AC-BBF0-4935BB23B4D5}" destId="{89794723-004C-4564-A2D4-DDFA29E8403F}" srcOrd="1" destOrd="0" presId="urn:microsoft.com/office/officeart/2005/8/layout/hierarchy1"/>
    <dgm:cxn modelId="{D7C8ADD1-ACE3-44CE-A329-7099DE20475F}" type="presParOf" srcId="{89794723-004C-4564-A2D4-DDFA29E8403F}" destId="{7769861B-7EA3-455F-BB84-BB9FD28C13AD}" srcOrd="0" destOrd="0" presId="urn:microsoft.com/office/officeart/2005/8/layout/hierarchy1"/>
    <dgm:cxn modelId="{45B584EA-EFBE-4E39-A21C-E0F5E3B8C739}" type="presParOf" srcId="{89794723-004C-4564-A2D4-DDFA29E8403F}" destId="{2E5B1F1C-2857-4E59-A52F-5C037C2A286C}" srcOrd="1" destOrd="0" presId="urn:microsoft.com/office/officeart/2005/8/layout/hierarchy1"/>
    <dgm:cxn modelId="{B7A19744-1A05-4F05-9DC8-4ADA6BEF679D}" type="presParOf" srcId="{2E5B1F1C-2857-4E59-A52F-5C037C2A286C}" destId="{339493A8-2EA6-474B-BE6E-5FDFF6E06D08}" srcOrd="0" destOrd="0" presId="urn:microsoft.com/office/officeart/2005/8/layout/hierarchy1"/>
    <dgm:cxn modelId="{0B9450A7-8688-4AAB-8EEA-CB05EE0B2D5A}" type="presParOf" srcId="{339493A8-2EA6-474B-BE6E-5FDFF6E06D08}" destId="{A3788BAF-CFF2-4F35-9265-B540A40A16E9}" srcOrd="0" destOrd="0" presId="urn:microsoft.com/office/officeart/2005/8/layout/hierarchy1"/>
    <dgm:cxn modelId="{DAE94493-5512-431D-9154-D941C1C5A64B}" type="presParOf" srcId="{339493A8-2EA6-474B-BE6E-5FDFF6E06D08}" destId="{2694E7C9-C2F3-49AC-803E-9AF37C978E43}" srcOrd="1" destOrd="0" presId="urn:microsoft.com/office/officeart/2005/8/layout/hierarchy1"/>
    <dgm:cxn modelId="{7B2856CB-71EB-4813-A1C5-A0FBDC5A1AB7}" type="presParOf" srcId="{2E5B1F1C-2857-4E59-A52F-5C037C2A286C}" destId="{A48E7992-FC23-4911-BA2F-9915AC9FA229}" srcOrd="1" destOrd="0" presId="urn:microsoft.com/office/officeart/2005/8/layout/hierarchy1"/>
    <dgm:cxn modelId="{4F91B4AC-B537-4AC7-AB7C-166E4A00650A}" type="presParOf" srcId="{A48E7992-FC23-4911-BA2F-9915AC9FA229}" destId="{95459B5D-5AE0-433D-BD6B-3400FF68ED22}" srcOrd="0" destOrd="0" presId="urn:microsoft.com/office/officeart/2005/8/layout/hierarchy1"/>
    <dgm:cxn modelId="{557D6C44-CB83-4922-B66C-D8AB0BCCBD70}" type="presParOf" srcId="{A48E7992-FC23-4911-BA2F-9915AC9FA229}" destId="{A634C33D-DDE4-4E39-B177-16C1764A8E0A}" srcOrd="1" destOrd="0" presId="urn:microsoft.com/office/officeart/2005/8/layout/hierarchy1"/>
    <dgm:cxn modelId="{8EE20DE0-8E36-4269-B4F9-53668609167A}" type="presParOf" srcId="{A634C33D-DDE4-4E39-B177-16C1764A8E0A}" destId="{C352C286-7E12-4E56-853E-148E25BC4CC2}" srcOrd="0" destOrd="0" presId="urn:microsoft.com/office/officeart/2005/8/layout/hierarchy1"/>
    <dgm:cxn modelId="{00D60698-1CEB-45AA-8BC9-9923739D9102}" type="presParOf" srcId="{C352C286-7E12-4E56-853E-148E25BC4CC2}" destId="{77C3D97B-516F-430F-8C14-E03401050416}" srcOrd="0" destOrd="0" presId="urn:microsoft.com/office/officeart/2005/8/layout/hierarchy1"/>
    <dgm:cxn modelId="{36698E25-EE92-461C-98B6-19223C55A864}" type="presParOf" srcId="{C352C286-7E12-4E56-853E-148E25BC4CC2}" destId="{4E758A70-DB74-41C0-80D3-63D92882FA1B}" srcOrd="1" destOrd="0" presId="urn:microsoft.com/office/officeart/2005/8/layout/hierarchy1"/>
    <dgm:cxn modelId="{7B23C6D1-6258-4C3A-B535-A2D8E689AD09}" type="presParOf" srcId="{A634C33D-DDE4-4E39-B177-16C1764A8E0A}" destId="{984C9EA9-8E77-4C1E-AA89-905EFE5C2611}" srcOrd="1" destOrd="0" presId="urn:microsoft.com/office/officeart/2005/8/layout/hierarchy1"/>
    <dgm:cxn modelId="{9CCD6046-E880-4498-A941-ED588A32A916}" type="presParOf" srcId="{A48E7992-FC23-4911-BA2F-9915AC9FA229}" destId="{0F907849-159C-4828-A14E-A7FC164724B9}" srcOrd="2" destOrd="0" presId="urn:microsoft.com/office/officeart/2005/8/layout/hierarchy1"/>
    <dgm:cxn modelId="{0FAC63B8-76A9-4BBF-B688-93D8EDEC1D9A}" type="presParOf" srcId="{A48E7992-FC23-4911-BA2F-9915AC9FA229}" destId="{68A9C096-FDDE-45B8-A5E5-AEBAB77A9456}" srcOrd="3" destOrd="0" presId="urn:microsoft.com/office/officeart/2005/8/layout/hierarchy1"/>
    <dgm:cxn modelId="{2FB4D69D-4F52-49C0-92BC-35B6189A2B85}" type="presParOf" srcId="{68A9C096-FDDE-45B8-A5E5-AEBAB77A9456}" destId="{77BAC6C5-474B-449D-928B-4939170C8604}" srcOrd="0" destOrd="0" presId="urn:microsoft.com/office/officeart/2005/8/layout/hierarchy1"/>
    <dgm:cxn modelId="{CC246301-238B-4288-B158-ABAFEAA281A2}" type="presParOf" srcId="{77BAC6C5-474B-449D-928B-4939170C8604}" destId="{5EEB0FCF-83A1-4495-B50F-2F2DDB9DD990}" srcOrd="0" destOrd="0" presId="urn:microsoft.com/office/officeart/2005/8/layout/hierarchy1"/>
    <dgm:cxn modelId="{B0E9D4D0-980B-4EF8-89AD-B6ACF6617F7F}" type="presParOf" srcId="{77BAC6C5-474B-449D-928B-4939170C8604}" destId="{5BC29F02-A1CF-4B0E-B72A-F8B31975FC58}" srcOrd="1" destOrd="0" presId="urn:microsoft.com/office/officeart/2005/8/layout/hierarchy1"/>
    <dgm:cxn modelId="{1909768C-96EC-4825-BD80-ECBE37092A51}" type="presParOf" srcId="{68A9C096-FDDE-45B8-A5E5-AEBAB77A9456}" destId="{07DB3581-59D8-408C-8CD1-A2A5017D0BB6}" srcOrd="1" destOrd="0" presId="urn:microsoft.com/office/officeart/2005/8/layout/hierarchy1"/>
    <dgm:cxn modelId="{68EA34C9-A596-46A7-A9D3-A89F274259D2}" type="presParOf" srcId="{A48E7992-FC23-4911-BA2F-9915AC9FA229}" destId="{48CB3A4D-E33A-4114-AF01-82CEEDF2D564}" srcOrd="4" destOrd="0" presId="urn:microsoft.com/office/officeart/2005/8/layout/hierarchy1"/>
    <dgm:cxn modelId="{BD4626AC-A058-43AE-80C7-1808CAF49456}" type="presParOf" srcId="{A48E7992-FC23-4911-BA2F-9915AC9FA229}" destId="{980D5067-5158-42B3-8B1C-B6B2D09ABCE8}" srcOrd="5" destOrd="0" presId="urn:microsoft.com/office/officeart/2005/8/layout/hierarchy1"/>
    <dgm:cxn modelId="{E4985C8A-8170-400C-9391-0DDAC2662A08}" type="presParOf" srcId="{980D5067-5158-42B3-8B1C-B6B2D09ABCE8}" destId="{BC4A19BB-F323-4E41-A39D-D59B06CBC45A}" srcOrd="0" destOrd="0" presId="urn:microsoft.com/office/officeart/2005/8/layout/hierarchy1"/>
    <dgm:cxn modelId="{33C1C51E-E82F-4C3F-9987-F165464929A9}" type="presParOf" srcId="{BC4A19BB-F323-4E41-A39D-D59B06CBC45A}" destId="{EEF46687-6237-4CC3-BA2C-27C4439A8A19}" srcOrd="0" destOrd="0" presId="urn:microsoft.com/office/officeart/2005/8/layout/hierarchy1"/>
    <dgm:cxn modelId="{2E2D70D8-2BC4-4B5D-9EB0-B9D5EC2BE4DD}" type="presParOf" srcId="{BC4A19BB-F323-4E41-A39D-D59B06CBC45A}" destId="{AB7FA147-EADF-4D17-B9E5-CF264778F6E3}" srcOrd="1" destOrd="0" presId="urn:microsoft.com/office/officeart/2005/8/layout/hierarchy1"/>
    <dgm:cxn modelId="{1953513E-E42B-4FFF-8F6A-8ADFF6DE38ED}" type="presParOf" srcId="{980D5067-5158-42B3-8B1C-B6B2D09ABCE8}" destId="{4E0648A3-0A65-479D-8EA4-3DE82D187E30}" srcOrd="1" destOrd="0" presId="urn:microsoft.com/office/officeart/2005/8/layout/hierarchy1"/>
    <dgm:cxn modelId="{7595D06A-C56D-4D22-857D-3C8298B4F9F5}" type="presParOf" srcId="{89794723-004C-4564-A2D4-DDFA29E8403F}" destId="{48040192-43EF-45E1-A800-CCE1893E7C6C}" srcOrd="2" destOrd="0" presId="urn:microsoft.com/office/officeart/2005/8/layout/hierarchy1"/>
    <dgm:cxn modelId="{BB449431-D4A4-49C9-B424-BF1035DD94ED}" type="presParOf" srcId="{89794723-004C-4564-A2D4-DDFA29E8403F}" destId="{7E163873-42F5-459D-97B0-08B035CF8454}" srcOrd="3" destOrd="0" presId="urn:microsoft.com/office/officeart/2005/8/layout/hierarchy1"/>
    <dgm:cxn modelId="{F65A1FD0-C58F-41C4-9609-3E5C4888960A}" type="presParOf" srcId="{7E163873-42F5-459D-97B0-08B035CF8454}" destId="{718E688E-A4A4-4F0E-A08D-30F6365B0D10}" srcOrd="0" destOrd="0" presId="urn:microsoft.com/office/officeart/2005/8/layout/hierarchy1"/>
    <dgm:cxn modelId="{A3100682-0168-460A-AAFD-EC03C086DE96}" type="presParOf" srcId="{718E688E-A4A4-4F0E-A08D-30F6365B0D10}" destId="{BB861132-CB0D-4067-A822-60842EF07B88}" srcOrd="0" destOrd="0" presId="urn:microsoft.com/office/officeart/2005/8/layout/hierarchy1"/>
    <dgm:cxn modelId="{0FE7E6DC-929B-4F78-92D0-AE4C80FD5995}" type="presParOf" srcId="{718E688E-A4A4-4F0E-A08D-30F6365B0D10}" destId="{5556D1A3-809A-4704-997B-33190C3DE1D2}" srcOrd="1" destOrd="0" presId="urn:microsoft.com/office/officeart/2005/8/layout/hierarchy1"/>
    <dgm:cxn modelId="{6FBE6DBA-D030-449F-9A7E-8C3B3F31FDDF}" type="presParOf" srcId="{7E163873-42F5-459D-97B0-08B035CF8454}" destId="{C3DD13EE-5B31-4059-9D39-61483DCC9D6D}" srcOrd="1" destOrd="0" presId="urn:microsoft.com/office/officeart/2005/8/layout/hierarchy1"/>
    <dgm:cxn modelId="{BCA37F0C-147A-4D29-B63B-2ADF4642EDDB}" type="presParOf" srcId="{89794723-004C-4564-A2D4-DDFA29E8403F}" destId="{4393C6CA-807E-4CCF-A1A9-10620C816938}" srcOrd="4" destOrd="0" presId="urn:microsoft.com/office/officeart/2005/8/layout/hierarchy1"/>
    <dgm:cxn modelId="{F9F2C7A5-9851-4B5D-8F59-40F1E39AEFD6}" type="presParOf" srcId="{89794723-004C-4564-A2D4-DDFA29E8403F}" destId="{01640BB7-1C79-41A0-B32D-9EF505556FFD}" srcOrd="5" destOrd="0" presId="urn:microsoft.com/office/officeart/2005/8/layout/hierarchy1"/>
    <dgm:cxn modelId="{C75DA6F8-F68B-4D06-8687-249E5F5EDF16}" type="presParOf" srcId="{01640BB7-1C79-41A0-B32D-9EF505556FFD}" destId="{18B660B5-8575-4B92-B1D3-AA16ECF6DDE2}" srcOrd="0" destOrd="0" presId="urn:microsoft.com/office/officeart/2005/8/layout/hierarchy1"/>
    <dgm:cxn modelId="{A46E1ACD-4E48-4FB9-B226-E09BEF767CA6}" type="presParOf" srcId="{18B660B5-8575-4B92-B1D3-AA16ECF6DDE2}" destId="{20463E99-9373-4C9C-BA94-68513ABAB02F}" srcOrd="0" destOrd="0" presId="urn:microsoft.com/office/officeart/2005/8/layout/hierarchy1"/>
    <dgm:cxn modelId="{7F74885C-169B-42B2-AA6E-2025AC3D13CE}" type="presParOf" srcId="{18B660B5-8575-4B92-B1D3-AA16ECF6DDE2}" destId="{797D78BC-2B5B-461E-9356-68253680F2F5}" srcOrd="1" destOrd="0" presId="urn:microsoft.com/office/officeart/2005/8/layout/hierarchy1"/>
    <dgm:cxn modelId="{25AEBD9C-7C9C-49CB-8482-F968C8254B65}" type="presParOf" srcId="{01640BB7-1C79-41A0-B32D-9EF505556FFD}" destId="{C27207FF-BEE6-48C8-B243-2CF30EF1E20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3C6CA-807E-4CCF-A1A9-10620C816938}">
      <dsp:nvSpPr>
        <dsp:cNvPr id="0" name=""/>
        <dsp:cNvSpPr/>
      </dsp:nvSpPr>
      <dsp:spPr>
        <a:xfrm>
          <a:off x="3850332" y="3169952"/>
          <a:ext cx="1597491" cy="380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047"/>
              </a:lnTo>
              <a:lnTo>
                <a:pt x="1597491" y="259047"/>
              </a:lnTo>
              <a:lnTo>
                <a:pt x="1597491" y="3801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040192-43EF-45E1-A800-CCE1893E7C6C}">
      <dsp:nvSpPr>
        <dsp:cNvPr id="0" name=""/>
        <dsp:cNvSpPr/>
      </dsp:nvSpPr>
      <dsp:spPr>
        <a:xfrm>
          <a:off x="3804612" y="3169952"/>
          <a:ext cx="91440" cy="380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01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CB3A4D-E33A-4114-AF01-82CEEDF2D564}">
      <dsp:nvSpPr>
        <dsp:cNvPr id="0" name=""/>
        <dsp:cNvSpPr/>
      </dsp:nvSpPr>
      <dsp:spPr>
        <a:xfrm>
          <a:off x="2252841" y="4380051"/>
          <a:ext cx="1597491" cy="380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047"/>
              </a:lnTo>
              <a:lnTo>
                <a:pt x="1597491" y="259047"/>
              </a:lnTo>
              <a:lnTo>
                <a:pt x="1597491" y="3801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907849-159C-4828-A14E-A7FC164724B9}">
      <dsp:nvSpPr>
        <dsp:cNvPr id="0" name=""/>
        <dsp:cNvSpPr/>
      </dsp:nvSpPr>
      <dsp:spPr>
        <a:xfrm>
          <a:off x="2207121" y="4380051"/>
          <a:ext cx="91440" cy="380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01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59B5D-5AE0-433D-BD6B-3400FF68ED22}">
      <dsp:nvSpPr>
        <dsp:cNvPr id="0" name=""/>
        <dsp:cNvSpPr/>
      </dsp:nvSpPr>
      <dsp:spPr>
        <a:xfrm>
          <a:off x="655349" y="4380051"/>
          <a:ext cx="1597491" cy="380130"/>
        </a:xfrm>
        <a:custGeom>
          <a:avLst/>
          <a:gdLst/>
          <a:ahLst/>
          <a:cxnLst/>
          <a:rect l="0" t="0" r="0" b="0"/>
          <a:pathLst>
            <a:path>
              <a:moveTo>
                <a:pt x="1597491" y="0"/>
              </a:moveTo>
              <a:lnTo>
                <a:pt x="1597491" y="259047"/>
              </a:lnTo>
              <a:lnTo>
                <a:pt x="0" y="259047"/>
              </a:lnTo>
              <a:lnTo>
                <a:pt x="0" y="3801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69861B-7EA3-455F-BB84-BB9FD28C13AD}">
      <dsp:nvSpPr>
        <dsp:cNvPr id="0" name=""/>
        <dsp:cNvSpPr/>
      </dsp:nvSpPr>
      <dsp:spPr>
        <a:xfrm>
          <a:off x="2252841" y="3169952"/>
          <a:ext cx="1597491" cy="380130"/>
        </a:xfrm>
        <a:custGeom>
          <a:avLst/>
          <a:gdLst/>
          <a:ahLst/>
          <a:cxnLst/>
          <a:rect l="0" t="0" r="0" b="0"/>
          <a:pathLst>
            <a:path>
              <a:moveTo>
                <a:pt x="1597491" y="0"/>
              </a:moveTo>
              <a:lnTo>
                <a:pt x="1597491" y="259047"/>
              </a:lnTo>
              <a:lnTo>
                <a:pt x="0" y="259047"/>
              </a:lnTo>
              <a:lnTo>
                <a:pt x="0" y="3801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9F58FD-2A45-433B-9861-90194157D069}">
      <dsp:nvSpPr>
        <dsp:cNvPr id="0" name=""/>
        <dsp:cNvSpPr/>
      </dsp:nvSpPr>
      <dsp:spPr>
        <a:xfrm>
          <a:off x="2252841" y="1959852"/>
          <a:ext cx="1597491" cy="380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047"/>
              </a:lnTo>
              <a:lnTo>
                <a:pt x="1597491" y="259047"/>
              </a:lnTo>
              <a:lnTo>
                <a:pt x="1597491" y="3801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CE49B3-B2A5-4E86-A0C7-B45C58800F37}">
      <dsp:nvSpPr>
        <dsp:cNvPr id="0" name=""/>
        <dsp:cNvSpPr/>
      </dsp:nvSpPr>
      <dsp:spPr>
        <a:xfrm>
          <a:off x="2207121" y="1959852"/>
          <a:ext cx="91440" cy="380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01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E43E8-5E42-4926-8E45-1A8584E7D0B7}">
      <dsp:nvSpPr>
        <dsp:cNvPr id="0" name=""/>
        <dsp:cNvSpPr/>
      </dsp:nvSpPr>
      <dsp:spPr>
        <a:xfrm>
          <a:off x="655349" y="1959852"/>
          <a:ext cx="1597491" cy="380130"/>
        </a:xfrm>
        <a:custGeom>
          <a:avLst/>
          <a:gdLst/>
          <a:ahLst/>
          <a:cxnLst/>
          <a:rect l="0" t="0" r="0" b="0"/>
          <a:pathLst>
            <a:path>
              <a:moveTo>
                <a:pt x="1597491" y="0"/>
              </a:moveTo>
              <a:lnTo>
                <a:pt x="1597491" y="259047"/>
              </a:lnTo>
              <a:lnTo>
                <a:pt x="0" y="259047"/>
              </a:lnTo>
              <a:lnTo>
                <a:pt x="0" y="3801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B2012-4EE6-4A7F-915A-0D4DE8A68FA7}">
      <dsp:nvSpPr>
        <dsp:cNvPr id="0" name=""/>
        <dsp:cNvSpPr/>
      </dsp:nvSpPr>
      <dsp:spPr>
        <a:xfrm>
          <a:off x="1599321" y="1129883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6CC25C-B196-4A47-9949-612BFF218315}">
      <dsp:nvSpPr>
        <dsp:cNvPr id="0" name=""/>
        <dsp:cNvSpPr/>
      </dsp:nvSpPr>
      <dsp:spPr>
        <a:xfrm>
          <a:off x="1744548" y="1267848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牧師</a:t>
          </a:r>
          <a:endParaRPr lang="en-AU" sz="2700" kern="1200" dirty="0"/>
        </a:p>
      </dsp:txBody>
      <dsp:txXfrm>
        <a:off x="1768857" y="1292157"/>
        <a:ext cx="1258420" cy="781351"/>
      </dsp:txXfrm>
    </dsp:sp>
    <dsp:sp modelId="{ABD1DE4F-82A1-4CFC-8C27-6E4DCB366221}">
      <dsp:nvSpPr>
        <dsp:cNvPr id="0" name=""/>
        <dsp:cNvSpPr/>
      </dsp:nvSpPr>
      <dsp:spPr>
        <a:xfrm>
          <a:off x="1830" y="2339982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E75E4-8AF7-473C-A54A-B98688441D2F}">
      <dsp:nvSpPr>
        <dsp:cNvPr id="0" name=""/>
        <dsp:cNvSpPr/>
      </dsp:nvSpPr>
      <dsp:spPr>
        <a:xfrm>
          <a:off x="147057" y="2477948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小組長</a:t>
          </a:r>
          <a:endParaRPr lang="en-AU" sz="2700" kern="1200" dirty="0"/>
        </a:p>
      </dsp:txBody>
      <dsp:txXfrm>
        <a:off x="171366" y="2502257"/>
        <a:ext cx="1258420" cy="781351"/>
      </dsp:txXfrm>
    </dsp:sp>
    <dsp:sp modelId="{66CBC727-2880-458D-9CCF-7DD8BC7EFA0B}">
      <dsp:nvSpPr>
        <dsp:cNvPr id="0" name=""/>
        <dsp:cNvSpPr/>
      </dsp:nvSpPr>
      <dsp:spPr>
        <a:xfrm>
          <a:off x="1599321" y="2339982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25FAC-97F7-4D0D-8E7F-9E41D44AB3F7}">
      <dsp:nvSpPr>
        <dsp:cNvPr id="0" name=""/>
        <dsp:cNvSpPr/>
      </dsp:nvSpPr>
      <dsp:spPr>
        <a:xfrm>
          <a:off x="1744548" y="2477948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小組長</a:t>
          </a:r>
          <a:endParaRPr lang="en-AU" sz="2700" kern="1200" dirty="0"/>
        </a:p>
      </dsp:txBody>
      <dsp:txXfrm>
        <a:off x="1768857" y="2502257"/>
        <a:ext cx="1258420" cy="781351"/>
      </dsp:txXfrm>
    </dsp:sp>
    <dsp:sp modelId="{9F4EAF5B-52E3-4CB3-A0BC-947C22AE66C8}">
      <dsp:nvSpPr>
        <dsp:cNvPr id="0" name=""/>
        <dsp:cNvSpPr/>
      </dsp:nvSpPr>
      <dsp:spPr>
        <a:xfrm>
          <a:off x="3196813" y="2339982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08F64C-F965-42DE-B5F8-2B64E1D9FB13}">
      <dsp:nvSpPr>
        <dsp:cNvPr id="0" name=""/>
        <dsp:cNvSpPr/>
      </dsp:nvSpPr>
      <dsp:spPr>
        <a:xfrm>
          <a:off x="3342039" y="2477948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小組長</a:t>
          </a:r>
          <a:endParaRPr lang="en-AU" sz="2700" kern="1200" dirty="0"/>
        </a:p>
      </dsp:txBody>
      <dsp:txXfrm>
        <a:off x="3366348" y="2502257"/>
        <a:ext cx="1258420" cy="781351"/>
      </dsp:txXfrm>
    </dsp:sp>
    <dsp:sp modelId="{A3788BAF-CFF2-4F35-9265-B540A40A16E9}">
      <dsp:nvSpPr>
        <dsp:cNvPr id="0" name=""/>
        <dsp:cNvSpPr/>
      </dsp:nvSpPr>
      <dsp:spPr>
        <a:xfrm>
          <a:off x="1599321" y="3550082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4E7C9-C2F3-49AC-803E-9AF37C978E43}">
      <dsp:nvSpPr>
        <dsp:cNvPr id="0" name=""/>
        <dsp:cNvSpPr/>
      </dsp:nvSpPr>
      <dsp:spPr>
        <a:xfrm>
          <a:off x="1744548" y="3688047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小家長</a:t>
          </a:r>
          <a:endParaRPr lang="en-AU" sz="2700" kern="1200" dirty="0"/>
        </a:p>
      </dsp:txBody>
      <dsp:txXfrm>
        <a:off x="1768857" y="3712356"/>
        <a:ext cx="1258420" cy="781351"/>
      </dsp:txXfrm>
    </dsp:sp>
    <dsp:sp modelId="{77C3D97B-516F-430F-8C14-E03401050416}">
      <dsp:nvSpPr>
        <dsp:cNvPr id="0" name=""/>
        <dsp:cNvSpPr/>
      </dsp:nvSpPr>
      <dsp:spPr>
        <a:xfrm>
          <a:off x="1830" y="4760182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758A70-DB74-41C0-80D3-63D92882FA1B}">
      <dsp:nvSpPr>
        <dsp:cNvPr id="0" name=""/>
        <dsp:cNvSpPr/>
      </dsp:nvSpPr>
      <dsp:spPr>
        <a:xfrm>
          <a:off x="147057" y="4898147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組員</a:t>
          </a:r>
          <a:endParaRPr lang="en-AU" sz="2700" kern="1200" dirty="0"/>
        </a:p>
      </dsp:txBody>
      <dsp:txXfrm>
        <a:off x="171366" y="4922456"/>
        <a:ext cx="1258420" cy="781351"/>
      </dsp:txXfrm>
    </dsp:sp>
    <dsp:sp modelId="{5EEB0FCF-83A1-4495-B50F-2F2DDB9DD990}">
      <dsp:nvSpPr>
        <dsp:cNvPr id="0" name=""/>
        <dsp:cNvSpPr/>
      </dsp:nvSpPr>
      <dsp:spPr>
        <a:xfrm>
          <a:off x="1599321" y="4760182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C29F02-A1CF-4B0E-B72A-F8B31975FC58}">
      <dsp:nvSpPr>
        <dsp:cNvPr id="0" name=""/>
        <dsp:cNvSpPr/>
      </dsp:nvSpPr>
      <dsp:spPr>
        <a:xfrm>
          <a:off x="1744548" y="4898147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組員</a:t>
          </a:r>
          <a:endParaRPr lang="en-AU" sz="2700" kern="1200" dirty="0"/>
        </a:p>
      </dsp:txBody>
      <dsp:txXfrm>
        <a:off x="1768857" y="4922456"/>
        <a:ext cx="1258420" cy="781351"/>
      </dsp:txXfrm>
    </dsp:sp>
    <dsp:sp modelId="{EEF46687-6237-4CC3-BA2C-27C4439A8A19}">
      <dsp:nvSpPr>
        <dsp:cNvPr id="0" name=""/>
        <dsp:cNvSpPr/>
      </dsp:nvSpPr>
      <dsp:spPr>
        <a:xfrm>
          <a:off x="3196813" y="4760182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FA147-EADF-4D17-B9E5-CF264778F6E3}">
      <dsp:nvSpPr>
        <dsp:cNvPr id="0" name=""/>
        <dsp:cNvSpPr/>
      </dsp:nvSpPr>
      <dsp:spPr>
        <a:xfrm>
          <a:off x="3342039" y="4898147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組員</a:t>
          </a:r>
          <a:endParaRPr lang="en-AU" sz="2700" kern="1200" dirty="0"/>
        </a:p>
      </dsp:txBody>
      <dsp:txXfrm>
        <a:off x="3366348" y="4922456"/>
        <a:ext cx="1258420" cy="781351"/>
      </dsp:txXfrm>
    </dsp:sp>
    <dsp:sp modelId="{BB861132-CB0D-4067-A822-60842EF07B88}">
      <dsp:nvSpPr>
        <dsp:cNvPr id="0" name=""/>
        <dsp:cNvSpPr/>
      </dsp:nvSpPr>
      <dsp:spPr>
        <a:xfrm>
          <a:off x="3196813" y="3550082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56D1A3-809A-4704-997B-33190C3DE1D2}">
      <dsp:nvSpPr>
        <dsp:cNvPr id="0" name=""/>
        <dsp:cNvSpPr/>
      </dsp:nvSpPr>
      <dsp:spPr>
        <a:xfrm>
          <a:off x="3342039" y="3688047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小家長</a:t>
          </a:r>
          <a:endParaRPr lang="en-AU" sz="2700" kern="1200" dirty="0"/>
        </a:p>
      </dsp:txBody>
      <dsp:txXfrm>
        <a:off x="3366348" y="3712356"/>
        <a:ext cx="1258420" cy="781351"/>
      </dsp:txXfrm>
    </dsp:sp>
    <dsp:sp modelId="{20463E99-9373-4C9C-BA94-68513ABAB02F}">
      <dsp:nvSpPr>
        <dsp:cNvPr id="0" name=""/>
        <dsp:cNvSpPr/>
      </dsp:nvSpPr>
      <dsp:spPr>
        <a:xfrm>
          <a:off x="4794304" y="3550082"/>
          <a:ext cx="1307038" cy="829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D78BC-2B5B-461E-9356-68253680F2F5}">
      <dsp:nvSpPr>
        <dsp:cNvPr id="0" name=""/>
        <dsp:cNvSpPr/>
      </dsp:nvSpPr>
      <dsp:spPr>
        <a:xfrm>
          <a:off x="4939531" y="3688047"/>
          <a:ext cx="1307038" cy="829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 smtClean="0"/>
            <a:t>小家長</a:t>
          </a:r>
          <a:endParaRPr lang="en-AU" sz="2700" kern="1200" dirty="0"/>
        </a:p>
      </dsp:txBody>
      <dsp:txXfrm>
        <a:off x="4963840" y="3712356"/>
        <a:ext cx="1258420" cy="781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3CB38C1C-1106-4D4D-98A4-4CC04E8D5B35}" type="slidenum">
              <a:rPr lang="en-AU" altLang="zh-TW"/>
              <a:pPr/>
              <a:t>‹#›</a:t>
            </a:fld>
            <a:endParaRPr lang="en-AU" altLang="zh-TW"/>
          </a:p>
        </p:txBody>
      </p:sp>
    </p:spTree>
    <p:extLst>
      <p:ext uri="{BB962C8B-B14F-4D97-AF65-F5344CB8AC3E}">
        <p14:creationId xmlns:p14="http://schemas.microsoft.com/office/powerpoint/2010/main" val="932661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CA72F9E7-821B-5240-AA8D-0DDA78F6258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957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78F32EDD-1E07-7B40-BB7B-F0C9D8316C7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788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F60822C8-1D8D-834E-9B15-9B60660DEEC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3369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88C22E6C-E44E-2F47-824C-1053FBED3F5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064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0B1CAC2D-50A9-F046-AC57-1FAC472F7A2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600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94927CBD-D872-1F43-9CE4-F1112412B51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3978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AD2DA0F4-B0ED-6140-A7A2-71924499DB7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996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3679A234-8D5E-C74E-AD80-F91A1ABBD9D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9553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FF4136B1-AE80-F642-8AE2-D943BED6C6C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3974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0">
                <a:latin typeface="Calibri" charset="0"/>
              </a:defRPr>
            </a:lvl1pPr>
          </a:lstStyle>
          <a:p>
            <a:fld id="{151ED62C-C264-FE40-9186-E7197A0CAC3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091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A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kumimoji="1"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kumimoji="1"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1" sz="1200">
                <a:solidFill>
                  <a:srgbClr val="898989"/>
                </a:solidFill>
                <a:ea typeface="新細明體" charset="0"/>
                <a:cs typeface="新細明體" charset="0"/>
              </a:defRPr>
            </a:lvl1pPr>
          </a:lstStyle>
          <a:p>
            <a:fld id="{70851BD0-BA5C-0646-8F2C-63D98B5EAF6E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1143000"/>
          </a:xfrm>
        </p:spPr>
        <p:txBody>
          <a:bodyPr/>
          <a:lstStyle/>
          <a:p>
            <a:r>
              <a:rPr lang="zh-CN" altLang="en-US" b="1">
                <a:latin typeface="SimSun" charset="0"/>
                <a:ea typeface="SimSun" charset="0"/>
                <a:cs typeface="华文楷体" charset="0"/>
              </a:rPr>
              <a:t>面對面禱讀</a:t>
            </a:r>
            <a:endParaRPr lang="zh-CN" altLang="en-US">
              <a:latin typeface="Calibri" charset="0"/>
              <a:ea typeface="SimSun" charset="0"/>
              <a:cs typeface="华文楷体" charset="0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68313" y="1268413"/>
            <a:ext cx="8496300" cy="4525962"/>
          </a:xfrm>
        </p:spPr>
        <p:txBody>
          <a:bodyPr/>
          <a:lstStyle/>
          <a:p>
            <a:pPr marL="1200150" indent="-1200150">
              <a:buFont typeface="Arial" charset="0"/>
              <a:buNone/>
            </a:pP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時間：每月第一周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(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禱告會及小組時段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)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、每次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1-1.5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小時</a:t>
            </a:r>
            <a:endParaRPr lang="en-US" altLang="zh-TW">
              <a:latin typeface="Microsoft YaHei" charset="0"/>
              <a:ea typeface="Microsoft YaHei" charset="0"/>
              <a:cs typeface="Microsoft YaHei" charset="0"/>
            </a:endParaRPr>
          </a:p>
          <a:p>
            <a:pPr marL="1200150" indent="-1200150">
              <a:buFont typeface="Arial" charset="0"/>
              <a:buNone/>
            </a:pP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目的：接受並給予關懷及牧養</a:t>
            </a:r>
            <a:endParaRPr lang="en-US" altLang="zh-TW">
              <a:latin typeface="Microsoft YaHei" charset="0"/>
              <a:ea typeface="Microsoft YaHei" charset="0"/>
              <a:cs typeface="Microsoft YaHei" charset="0"/>
            </a:endParaRPr>
          </a:p>
          <a:p>
            <a:pPr marL="1200150" indent="-1200150">
              <a:buFont typeface="Arial" charset="0"/>
              <a:buNone/>
            </a:pP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結構：牧師→組長；組長→小家長；小家長→組員  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(</a:t>
            </a:r>
            <a:r>
              <a:rPr lang="zh-CN" altLang="en-US">
                <a:latin typeface="Microsoft YaHei" charset="0"/>
                <a:ea typeface="Microsoft YaHei" charset="0"/>
                <a:cs typeface="Microsoft YaHei" charset="0"/>
              </a:rPr>
              <a:t>按牧養結構分</a:t>
            </a:r>
            <a:r>
              <a:rPr lang="en-US" altLang="zh-CN">
                <a:latin typeface="Microsoft YaHei" charset="0"/>
                <a:ea typeface="Microsoft YaHei" charset="0"/>
                <a:cs typeface="Microsoft YaHei" charset="0"/>
              </a:rPr>
              <a:t>)</a:t>
            </a:r>
            <a:endParaRPr lang="en-US" altLang="zh-TW"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Calibri" charset="0"/>
                <a:ea typeface="SimSun" charset="0"/>
                <a:cs typeface="SimSun" charset="0"/>
              </a:rPr>
              <a:t>面對面禱讀（每月一次）</a:t>
            </a:r>
            <a:endParaRPr lang="en-AU">
              <a:latin typeface="Calibri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304800"/>
          <a:ext cx="6248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6705600" y="2971800"/>
            <a:ext cx="2209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zh-CN" altLang="en-US" sz="2400">
                <a:latin typeface="Microsoft YaHei" charset="0"/>
                <a:ea typeface="Microsoft YaHei" charset="0"/>
                <a:cs typeface="Microsoft YaHei" charset="0"/>
              </a:rPr>
              <a:t>組長和小家長的禱讀在小組聚會前</a:t>
            </a:r>
            <a:endParaRPr lang="en-AU" sz="240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6705600" y="4724400"/>
            <a:ext cx="2057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zh-CN" altLang="en-US" sz="2400">
                <a:latin typeface="Microsoft YaHei" charset="0"/>
                <a:ea typeface="Microsoft YaHei" charset="0"/>
                <a:cs typeface="Microsoft YaHei" charset="0"/>
              </a:rPr>
              <a:t>小家長和組員的禱讀在小組聚會時</a:t>
            </a:r>
            <a:endParaRPr lang="en-AU" sz="2400"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5410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i="1" u="sng">
                <a:latin typeface="Microsoft YaHei" charset="0"/>
                <a:ea typeface="Microsoft YaHei" charset="0"/>
                <a:cs typeface="Microsoft YaHei" charset="0"/>
              </a:rPr>
              <a:t>方式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：面對面、一對三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(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最多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)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由組長或小家長帶領、以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60-90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分鐘為主</a:t>
            </a:r>
          </a:p>
          <a:p>
            <a:pPr>
              <a:lnSpc>
                <a:spcPct val="90000"/>
              </a:lnSpc>
            </a:pPr>
            <a:endParaRPr lang="en-US" altLang="zh-TW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90000"/>
              </a:lnSpc>
            </a:pPr>
            <a:r>
              <a:rPr lang="zh-TW" altLang="en-US" i="1" u="sng">
                <a:latin typeface="Microsoft YaHei" charset="0"/>
                <a:ea typeface="Microsoft YaHei" charset="0"/>
                <a:cs typeface="Microsoft YaHei" charset="0"/>
              </a:rPr>
              <a:t>內容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：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1-2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節經文禱讀  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20 ’  (</a:t>
            </a:r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週報中的背誦經文</a:t>
            </a:r>
            <a:r>
              <a:rPr lang="en-US" altLang="zh-TW">
                <a:latin typeface="Microsoft YaHei" charset="0"/>
                <a:ea typeface="Microsoft YaHei" charset="0"/>
                <a:cs typeface="Microsoft YaHei" charset="0"/>
              </a:rPr>
              <a:t>)  </a:t>
            </a:r>
            <a:r>
              <a:rPr lang="zh-CN" altLang="en-US">
                <a:latin typeface="Microsoft YaHei" charset="0"/>
                <a:ea typeface="Microsoft YaHei" charset="0"/>
                <a:cs typeface="Microsoft YaHei" charset="0"/>
              </a:rPr>
              <a:t>全體同聲讀一遍經文</a:t>
            </a:r>
            <a:endParaRPr lang="en-US" altLang="zh-CN">
              <a:latin typeface="Microsoft YaHei" charset="0"/>
              <a:ea typeface="Microsoft YaHei" charset="0"/>
              <a:cs typeface="Microsoft YaHei" charset="0"/>
            </a:endParaRPr>
          </a:p>
          <a:p>
            <a:pPr lvl="1">
              <a:lnSpc>
                <a:spcPct val="90000"/>
              </a:lnSpc>
            </a:pPr>
            <a:r>
              <a:rPr lang="zh-TW" altLang="en-US" sz="3200">
                <a:solidFill>
                  <a:srgbClr val="FF0000"/>
                </a:solidFill>
                <a:latin typeface="Microsoft YaHei" charset="0"/>
                <a:ea typeface="Microsoft YaHei" charset="0"/>
                <a:cs typeface="Microsoft YaHei" charset="0"/>
              </a:rPr>
              <a:t>直禱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：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v.1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→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v.2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→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v.1&amp;2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；</a:t>
            </a:r>
            <a:endParaRPr lang="en-US" altLang="zh-TW" sz="3200">
              <a:latin typeface="Microsoft YaHei" charset="0"/>
              <a:ea typeface="Microsoft YaHei" charset="0"/>
              <a:cs typeface="Microsoft YaHei" charset="0"/>
            </a:endParaRPr>
          </a:p>
          <a:p>
            <a:pPr lvl="1">
              <a:lnSpc>
                <a:spcPct val="90000"/>
              </a:lnSpc>
            </a:pPr>
            <a:r>
              <a:rPr lang="zh-TW" altLang="en-US" sz="3200">
                <a:solidFill>
                  <a:srgbClr val="FF0000"/>
                </a:solidFill>
                <a:latin typeface="Microsoft YaHei" charset="0"/>
                <a:ea typeface="Microsoft YaHei" charset="0"/>
                <a:cs typeface="Microsoft YaHei" charset="0"/>
              </a:rPr>
              <a:t>話禱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x2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：為剛剛所讀的心得及自己需要改進之處禱告；</a:t>
            </a:r>
            <a:endParaRPr lang="en-US" altLang="zh-TW" sz="3200">
              <a:latin typeface="Microsoft YaHei" charset="0"/>
              <a:ea typeface="Microsoft YaHei" charset="0"/>
              <a:cs typeface="Microsoft YaHei" charset="0"/>
            </a:endParaRPr>
          </a:p>
          <a:p>
            <a:pPr lvl="1">
              <a:lnSpc>
                <a:spcPct val="90000"/>
              </a:lnSpc>
            </a:pPr>
            <a:r>
              <a:rPr lang="zh-TW" altLang="en-US" sz="3200">
                <a:solidFill>
                  <a:srgbClr val="FF0000"/>
                </a:solidFill>
                <a:latin typeface="Microsoft YaHei" charset="0"/>
                <a:ea typeface="Microsoft YaHei" charset="0"/>
                <a:cs typeface="Microsoft YaHei" charset="0"/>
              </a:rPr>
              <a:t>代禱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x2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：為家人、小組、教會、國家或有需要的人禱告</a:t>
            </a:r>
          </a:p>
          <a:p>
            <a:pPr>
              <a:lnSpc>
                <a:spcPct val="90000"/>
              </a:lnSpc>
            </a:pPr>
            <a:endParaRPr lang="en-AU">
              <a:latin typeface="Calibri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zh-CN" alt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SimSun" charset="0"/>
                <a:cs typeface="SimSun" charset="0"/>
              </a:rPr>
              <a:t>禱讀</a:t>
            </a:r>
            <a:r>
              <a:rPr lang="en-US" altLang="zh-CN" sz="4000" b="1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SimSun" charset="0"/>
                <a:cs typeface="SimSun" charset="0"/>
              </a:rPr>
              <a:t>SOP</a:t>
            </a:r>
            <a:r>
              <a:rPr lang="zh-CN" alt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SimSun" charset="0"/>
                <a:cs typeface="SimSun" charset="0"/>
              </a:rPr>
              <a:t>（組長、小家長、組員）</a:t>
            </a:r>
            <a:endParaRPr lang="en-AU" sz="4000" b="1">
              <a:effectLst>
                <a:outerShdw blurRad="38100" dist="38100" dir="2700000" algn="tl">
                  <a:srgbClr val="DDDDDD"/>
                </a:outerShdw>
              </a:effectLst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zh-TW" altLang="en-US">
                <a:latin typeface="Microsoft YaHei" charset="0"/>
                <a:ea typeface="Microsoft YaHei" charset="0"/>
                <a:cs typeface="Microsoft YaHei" charset="0"/>
              </a:rPr>
              <a:t>分享</a:t>
            </a:r>
            <a:r>
              <a:rPr lang="zh-CN" altLang="en-US">
                <a:latin typeface="Microsoft YaHei" charset="0"/>
                <a:ea typeface="Microsoft YaHei" charset="0"/>
                <a:cs typeface="Microsoft YaHei" charset="0"/>
              </a:rPr>
              <a:t>：</a:t>
            </a:r>
            <a:endParaRPr lang="en-US" altLang="zh-CN">
              <a:latin typeface="Microsoft YaHei" charset="0"/>
              <a:ea typeface="Microsoft YaHei" charset="0"/>
              <a:cs typeface="Microsoft YaHei" charset="0"/>
            </a:endParaRPr>
          </a:p>
          <a:p>
            <a:pPr lvl="1"/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輪流分享剛剛禱讀心得  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10’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：請組長或小家長查驗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(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需符合聖經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)</a:t>
            </a:r>
          </a:p>
          <a:p>
            <a:pPr lvl="1"/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輪流分享個人近況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(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感恩或代禱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) 10’</a:t>
            </a:r>
          </a:p>
          <a:p>
            <a:pPr lvl="1"/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輪流分享服事近況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(</a:t>
            </a:r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感恩或代禱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)  10’</a:t>
            </a:r>
          </a:p>
          <a:p>
            <a:pPr lvl="1"/>
            <a:r>
              <a:rPr lang="zh-TW" altLang="en-US" sz="3200">
                <a:latin typeface="Microsoft YaHei" charset="0"/>
                <a:ea typeface="Microsoft YaHei" charset="0"/>
                <a:cs typeface="Microsoft YaHei" charset="0"/>
              </a:rPr>
              <a:t>輪流彼此代禱結束 </a:t>
            </a:r>
            <a:r>
              <a:rPr lang="en-US" altLang="zh-TW" sz="3200">
                <a:latin typeface="Microsoft YaHei" charset="0"/>
                <a:ea typeface="Microsoft YaHei" charset="0"/>
                <a:cs typeface="Microsoft YaHei" charset="0"/>
              </a:rPr>
              <a:t>10</a:t>
            </a:r>
            <a:r>
              <a:rPr lang="en-US" altLang="zh-TW" sz="3200" b="1">
                <a:latin typeface="新細明體" charset="0"/>
                <a:ea typeface="新細明體" charset="0"/>
                <a:cs typeface="新細明體" charset="0"/>
              </a:rPr>
              <a:t>’</a:t>
            </a:r>
            <a:endParaRPr lang="zh-TW" altLang="en-US" sz="3200" b="1">
              <a:latin typeface="新細明體" charset="0"/>
              <a:ea typeface="新細明體" charset="0"/>
              <a:cs typeface="新細明體" charset="0"/>
            </a:endParaRPr>
          </a:p>
          <a:p>
            <a:endParaRPr lang="en-AU">
              <a:latin typeface="Calibri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zh-CN" alt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SimSun" charset="0"/>
                <a:cs typeface="SimSun" charset="0"/>
              </a:rPr>
              <a:t>禱讀</a:t>
            </a:r>
            <a:r>
              <a:rPr lang="en-US" altLang="zh-CN" sz="4000" b="1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SimSun" charset="0"/>
                <a:cs typeface="SimSun" charset="0"/>
              </a:rPr>
              <a:t>SOP</a:t>
            </a:r>
            <a:r>
              <a:rPr lang="zh-CN" altLang="en-US" sz="4000" b="1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SimSun" charset="0"/>
                <a:cs typeface="SimSun" charset="0"/>
              </a:rPr>
              <a:t>（組長、小家長、組員）</a:t>
            </a:r>
            <a:endParaRPr lang="en-AU" sz="4000" b="1">
              <a:effectLst>
                <a:outerShdw blurRad="38100" dist="38100" dir="2700000" algn="tl">
                  <a:srgbClr val="DDDDDD"/>
                </a:outerShdw>
              </a:effectLst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116</Words>
  <Application>Microsoft Macintosh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新細明體</vt:lpstr>
      <vt:lpstr>SimSun</vt:lpstr>
      <vt:lpstr>华文楷体</vt:lpstr>
      <vt:lpstr>Microsoft YaHei</vt:lpstr>
      <vt:lpstr>1_Office Theme</vt:lpstr>
      <vt:lpstr>面對面禱讀</vt:lpstr>
      <vt:lpstr>面對面禱讀（每月一次）</vt:lpstr>
      <vt:lpstr>禱讀SOP（組長、小家長、組員）</vt:lpstr>
      <vt:lpstr>禱讀SOP（組長、小家長、組員）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Michael Bu</cp:lastModifiedBy>
  <cp:revision>6</cp:revision>
  <dcterms:created xsi:type="dcterms:W3CDTF">2006-08-16T00:00:00Z</dcterms:created>
  <dcterms:modified xsi:type="dcterms:W3CDTF">2013-10-22T03:41:13Z</dcterms:modified>
</cp:coreProperties>
</file>